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4"/>
  </p:notesMasterIdLst>
  <p:sldIdLst>
    <p:sldId id="311" r:id="rId2"/>
    <p:sldId id="289" r:id="rId3"/>
    <p:sldId id="300" r:id="rId4"/>
    <p:sldId id="304" r:id="rId5"/>
    <p:sldId id="306" r:id="rId6"/>
    <p:sldId id="305" r:id="rId7"/>
    <p:sldId id="313" r:id="rId8"/>
    <p:sldId id="312" r:id="rId9"/>
    <p:sldId id="297" r:id="rId10"/>
    <p:sldId id="298" r:id="rId11"/>
    <p:sldId id="293" r:id="rId12"/>
    <p:sldId id="296" r:id="rId13"/>
  </p:sldIdLst>
  <p:sldSz cx="9144000" cy="5143500" type="screen16x9"/>
  <p:notesSz cx="6797675" cy="9926638"/>
  <p:embeddedFontLst>
    <p:embeddedFont>
      <p:font typeface="Lato" charset="0"/>
      <p:regular r:id="rId15"/>
      <p:bold r:id="rId16"/>
      <p:italic r:id="rId17"/>
      <p:boldItalic r:id="rId18"/>
    </p:embeddedFont>
    <p:embeddedFont>
      <p:font typeface="Fira Sans Extra Condensed Medium" charset="0"/>
      <p:regular r:id="rId19"/>
      <p:bold r:id="rId20"/>
      <p:italic r:id="rId21"/>
      <p:boldItalic r:id="rId22"/>
    </p:embeddedFont>
    <p:embeddedFont>
      <p:font typeface="Roboto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960">
          <p15:clr>
            <a:srgbClr val="9AA0A6"/>
          </p15:clr>
        </p15:guide>
        <p15:guide id="2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1734" y="-750"/>
      </p:cViewPr>
      <p:guideLst>
        <p:guide orient="horz" pos="9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5662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6d422f93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6d422f93d_0_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6d422f93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6d422f93d_0_3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6d422f93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6d422f93d_0_3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86d422f93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86d422f93d_0_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6d422f93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6d422f93d_0_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86d422f9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86d422f93d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86d422f93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86d422f93d_0_5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6d422f93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6d422f93d_0_3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840acf42f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840acf42f_0_2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g86d422f93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5" name="Google Shape;2185;g86d422f93d_0_3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g86d422f93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5" name="Google Shape;2185;g86d422f93d_0_3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184300" y="1473713"/>
            <a:ext cx="3300900" cy="15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72760" y="2974989"/>
            <a:ext cx="2723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2">
  <p:cSld name="CUSTOM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673375" y="149206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1"/>
          </p:nvPr>
        </p:nvSpPr>
        <p:spPr>
          <a:xfrm>
            <a:off x="658800" y="2449313"/>
            <a:ext cx="25134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3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67" y="2139520"/>
            <a:ext cx="8008883" cy="1420772"/>
          </a:xfrm>
        </p:spPr>
        <p:txBody>
          <a:bodyPr>
            <a:normAutofit/>
          </a:bodyPr>
          <a:lstStyle/>
          <a:p>
            <a:r>
              <a:rPr lang="uk-UA" sz="4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Ключові функції супервізора або основні ролі наставника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029912"/>
            <a:ext cx="4248472" cy="1028700"/>
          </a:xfrm>
        </p:spPr>
        <p:txBody>
          <a:bodyPr/>
          <a:lstStyle/>
          <a:p>
            <a:pPr algn="l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Психолог  Ж.О. 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</a:rPr>
              <a:t>Воловодівська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Консультант 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А.П. </a:t>
            </a:r>
            <a:r>
              <a:rPr lang="uk-UA" b="1" dirty="0" err="1">
                <a:solidFill>
                  <a:schemeClr val="accent3">
                    <a:lumMod val="50000"/>
                  </a:schemeClr>
                </a:solidFill>
              </a:rPr>
              <a:t>Дідик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273" y="97654"/>
            <a:ext cx="4276082" cy="215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6797" y="225126"/>
            <a:ext cx="2355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42900" algn="ctr">
              <a:buClr>
                <a:srgbClr val="434343"/>
              </a:buClr>
              <a:buSzPts val="2800"/>
            </a:pPr>
            <a:r>
              <a:rPr lang="uk-UA" sz="1800" b="1" dirty="0">
                <a:solidFill>
                  <a:schemeClr val="accent3">
                    <a:lumMod val="50000"/>
                  </a:schemeClr>
                </a:solidFill>
                <a:latin typeface="Roboto"/>
                <a:ea typeface="Roboto"/>
                <a:sym typeface="Roboto"/>
              </a:rPr>
              <a:t>КУ «ЦПРПП ВМР»</a:t>
            </a:r>
          </a:p>
        </p:txBody>
      </p:sp>
    </p:spTree>
    <p:extLst>
      <p:ext uri="{BB962C8B-B14F-4D97-AF65-F5344CB8AC3E}">
        <p14:creationId xmlns:p14="http://schemas.microsoft.com/office/powerpoint/2010/main" val="9501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8" name="Google Shape;2188;p58"/>
          <p:cNvGrpSpPr/>
          <p:nvPr/>
        </p:nvGrpSpPr>
        <p:grpSpPr>
          <a:xfrm>
            <a:off x="1542725" y="-1094"/>
            <a:ext cx="1414375" cy="2113227"/>
            <a:chOff x="1973488" y="1079073"/>
            <a:chExt cx="1414375" cy="2113227"/>
          </a:xfrm>
        </p:grpSpPr>
        <p:sp>
          <p:nvSpPr>
            <p:cNvPr id="2189" name="Google Shape;2189;p58"/>
            <p:cNvSpPr/>
            <p:nvPr/>
          </p:nvSpPr>
          <p:spPr>
            <a:xfrm>
              <a:off x="2644144" y="1079073"/>
              <a:ext cx="45719" cy="513752"/>
            </a:xfrm>
            <a:custGeom>
              <a:avLst/>
              <a:gdLst/>
              <a:ahLst/>
              <a:cxnLst/>
              <a:rect l="l" t="t" r="r" b="b"/>
              <a:pathLst>
                <a:path w="969" h="37361" extrusionOk="0">
                  <a:moveTo>
                    <a:pt x="968" y="20882"/>
                  </a:moveTo>
                  <a:cubicBezTo>
                    <a:pt x="968" y="25452"/>
                    <a:pt x="968" y="29988"/>
                    <a:pt x="968" y="34558"/>
                  </a:cubicBezTo>
                  <a:cubicBezTo>
                    <a:pt x="968" y="35159"/>
                    <a:pt x="935" y="35759"/>
                    <a:pt x="868" y="36359"/>
                  </a:cubicBezTo>
                  <a:cubicBezTo>
                    <a:pt x="835" y="36626"/>
                    <a:pt x="735" y="36927"/>
                    <a:pt x="668" y="37193"/>
                  </a:cubicBezTo>
                  <a:cubicBezTo>
                    <a:pt x="635" y="37293"/>
                    <a:pt x="568" y="37360"/>
                    <a:pt x="468" y="37327"/>
                  </a:cubicBezTo>
                  <a:cubicBezTo>
                    <a:pt x="401" y="37327"/>
                    <a:pt x="301" y="37260"/>
                    <a:pt x="301" y="37193"/>
                  </a:cubicBezTo>
                  <a:cubicBezTo>
                    <a:pt x="201" y="36893"/>
                    <a:pt x="101" y="36626"/>
                    <a:pt x="101" y="36293"/>
                  </a:cubicBezTo>
                  <a:cubicBezTo>
                    <a:pt x="34" y="35559"/>
                    <a:pt x="1" y="34825"/>
                    <a:pt x="1" y="34058"/>
                  </a:cubicBezTo>
                  <a:cubicBezTo>
                    <a:pt x="1" y="28587"/>
                    <a:pt x="1" y="19981"/>
                    <a:pt x="34" y="14511"/>
                  </a:cubicBezTo>
                  <a:cubicBezTo>
                    <a:pt x="34" y="10875"/>
                    <a:pt x="68" y="4337"/>
                    <a:pt x="101" y="701"/>
                  </a:cubicBezTo>
                  <a:cubicBezTo>
                    <a:pt x="101" y="367"/>
                    <a:pt x="134" y="1068"/>
                    <a:pt x="134" y="701"/>
                  </a:cubicBezTo>
                  <a:cubicBezTo>
                    <a:pt x="134" y="567"/>
                    <a:pt x="168" y="834"/>
                    <a:pt x="168" y="701"/>
                  </a:cubicBezTo>
                  <a:cubicBezTo>
                    <a:pt x="201" y="500"/>
                    <a:pt x="334" y="701"/>
                    <a:pt x="468" y="701"/>
                  </a:cubicBezTo>
                  <a:cubicBezTo>
                    <a:pt x="601" y="701"/>
                    <a:pt x="735" y="500"/>
                    <a:pt x="768" y="701"/>
                  </a:cubicBezTo>
                  <a:cubicBezTo>
                    <a:pt x="768" y="834"/>
                    <a:pt x="801" y="567"/>
                    <a:pt x="801" y="701"/>
                  </a:cubicBezTo>
                  <a:cubicBezTo>
                    <a:pt x="801" y="1401"/>
                    <a:pt x="868" y="0"/>
                    <a:pt x="868" y="701"/>
                  </a:cubicBezTo>
                  <a:cubicBezTo>
                    <a:pt x="902" y="5104"/>
                    <a:pt x="902" y="16512"/>
                    <a:pt x="935" y="20882"/>
                  </a:cubicBezTo>
                  <a:cubicBezTo>
                    <a:pt x="935" y="20882"/>
                    <a:pt x="968" y="20882"/>
                    <a:pt x="968" y="20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8"/>
            <p:cNvSpPr/>
            <p:nvPr/>
          </p:nvSpPr>
          <p:spPr>
            <a:xfrm>
              <a:off x="2588938" y="3007150"/>
              <a:ext cx="30875" cy="185150"/>
            </a:xfrm>
            <a:custGeom>
              <a:avLst/>
              <a:gdLst/>
              <a:ahLst/>
              <a:cxnLst/>
              <a:rect l="l" t="t" r="r" b="b"/>
              <a:pathLst>
                <a:path w="1235" h="7406" extrusionOk="0">
                  <a:moveTo>
                    <a:pt x="33" y="5437"/>
                  </a:moveTo>
                  <a:lnTo>
                    <a:pt x="33" y="4570"/>
                  </a:lnTo>
                  <a:cubicBezTo>
                    <a:pt x="33" y="4136"/>
                    <a:pt x="67" y="3736"/>
                    <a:pt x="200" y="3336"/>
                  </a:cubicBezTo>
                  <a:cubicBezTo>
                    <a:pt x="434" y="2602"/>
                    <a:pt x="467" y="1868"/>
                    <a:pt x="567" y="1134"/>
                  </a:cubicBezTo>
                  <a:cubicBezTo>
                    <a:pt x="600" y="867"/>
                    <a:pt x="634" y="634"/>
                    <a:pt x="667" y="367"/>
                  </a:cubicBezTo>
                  <a:cubicBezTo>
                    <a:pt x="667" y="300"/>
                    <a:pt x="667" y="234"/>
                    <a:pt x="701" y="167"/>
                  </a:cubicBezTo>
                  <a:cubicBezTo>
                    <a:pt x="734" y="67"/>
                    <a:pt x="867" y="0"/>
                    <a:pt x="967" y="33"/>
                  </a:cubicBezTo>
                  <a:cubicBezTo>
                    <a:pt x="1034" y="67"/>
                    <a:pt x="1134" y="133"/>
                    <a:pt x="1168" y="200"/>
                  </a:cubicBezTo>
                  <a:cubicBezTo>
                    <a:pt x="1201" y="300"/>
                    <a:pt x="1168" y="400"/>
                    <a:pt x="1168" y="534"/>
                  </a:cubicBezTo>
                  <a:cubicBezTo>
                    <a:pt x="1101" y="1101"/>
                    <a:pt x="1034" y="1668"/>
                    <a:pt x="967" y="2268"/>
                  </a:cubicBezTo>
                  <a:cubicBezTo>
                    <a:pt x="934" y="2435"/>
                    <a:pt x="934" y="2669"/>
                    <a:pt x="967" y="2835"/>
                  </a:cubicBezTo>
                  <a:cubicBezTo>
                    <a:pt x="1234" y="4003"/>
                    <a:pt x="1201" y="5204"/>
                    <a:pt x="1201" y="6371"/>
                  </a:cubicBezTo>
                  <a:cubicBezTo>
                    <a:pt x="1201" y="6538"/>
                    <a:pt x="1168" y="6705"/>
                    <a:pt x="1134" y="6872"/>
                  </a:cubicBezTo>
                  <a:cubicBezTo>
                    <a:pt x="1067" y="7172"/>
                    <a:pt x="801" y="7405"/>
                    <a:pt x="500" y="7372"/>
                  </a:cubicBezTo>
                  <a:cubicBezTo>
                    <a:pt x="200" y="7339"/>
                    <a:pt x="0" y="7038"/>
                    <a:pt x="0" y="6738"/>
                  </a:cubicBezTo>
                  <a:cubicBezTo>
                    <a:pt x="33" y="6305"/>
                    <a:pt x="0" y="5871"/>
                    <a:pt x="0" y="5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8"/>
            <p:cNvSpPr/>
            <p:nvPr/>
          </p:nvSpPr>
          <p:spPr>
            <a:xfrm>
              <a:off x="2855788" y="3003800"/>
              <a:ext cx="65075" cy="137625"/>
            </a:xfrm>
            <a:custGeom>
              <a:avLst/>
              <a:gdLst/>
              <a:ahLst/>
              <a:cxnLst/>
              <a:rect l="l" t="t" r="r" b="b"/>
              <a:pathLst>
                <a:path w="2603" h="5505" extrusionOk="0">
                  <a:moveTo>
                    <a:pt x="100" y="1"/>
                  </a:moveTo>
                  <a:cubicBezTo>
                    <a:pt x="200" y="101"/>
                    <a:pt x="301" y="134"/>
                    <a:pt x="334" y="201"/>
                  </a:cubicBezTo>
                  <a:cubicBezTo>
                    <a:pt x="868" y="768"/>
                    <a:pt x="1368" y="1368"/>
                    <a:pt x="1635" y="2135"/>
                  </a:cubicBezTo>
                  <a:cubicBezTo>
                    <a:pt x="1802" y="2569"/>
                    <a:pt x="2002" y="2969"/>
                    <a:pt x="2202" y="3370"/>
                  </a:cubicBezTo>
                  <a:cubicBezTo>
                    <a:pt x="2369" y="3737"/>
                    <a:pt x="2502" y="4104"/>
                    <a:pt x="2569" y="4504"/>
                  </a:cubicBezTo>
                  <a:cubicBezTo>
                    <a:pt x="2602" y="4737"/>
                    <a:pt x="2602" y="4971"/>
                    <a:pt x="2469" y="5204"/>
                  </a:cubicBezTo>
                  <a:cubicBezTo>
                    <a:pt x="2402" y="5371"/>
                    <a:pt x="2269" y="5471"/>
                    <a:pt x="2068" y="5505"/>
                  </a:cubicBezTo>
                  <a:cubicBezTo>
                    <a:pt x="1868" y="5505"/>
                    <a:pt x="1702" y="5404"/>
                    <a:pt x="1635" y="5204"/>
                  </a:cubicBezTo>
                  <a:cubicBezTo>
                    <a:pt x="1568" y="5104"/>
                    <a:pt x="1501" y="5004"/>
                    <a:pt x="1468" y="4871"/>
                  </a:cubicBezTo>
                  <a:cubicBezTo>
                    <a:pt x="1168" y="3637"/>
                    <a:pt x="701" y="2436"/>
                    <a:pt x="200" y="1268"/>
                  </a:cubicBezTo>
                  <a:cubicBezTo>
                    <a:pt x="0" y="835"/>
                    <a:pt x="0" y="668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8"/>
            <p:cNvSpPr/>
            <p:nvPr/>
          </p:nvSpPr>
          <p:spPr>
            <a:xfrm>
              <a:off x="1973488" y="2414225"/>
              <a:ext cx="131775" cy="46700"/>
            </a:xfrm>
            <a:custGeom>
              <a:avLst/>
              <a:gdLst/>
              <a:ahLst/>
              <a:cxnLst/>
              <a:rect l="l" t="t" r="r" b="b"/>
              <a:pathLst>
                <a:path w="5271" h="1868" extrusionOk="0">
                  <a:moveTo>
                    <a:pt x="5271" y="1501"/>
                  </a:moveTo>
                  <a:cubicBezTo>
                    <a:pt x="5004" y="1868"/>
                    <a:pt x="4670" y="1868"/>
                    <a:pt x="4304" y="1801"/>
                  </a:cubicBezTo>
                  <a:cubicBezTo>
                    <a:pt x="3503" y="1668"/>
                    <a:pt x="2669" y="1534"/>
                    <a:pt x="1868" y="1301"/>
                  </a:cubicBezTo>
                  <a:cubicBezTo>
                    <a:pt x="1435" y="1168"/>
                    <a:pt x="968" y="1001"/>
                    <a:pt x="501" y="1034"/>
                  </a:cubicBezTo>
                  <a:cubicBezTo>
                    <a:pt x="167" y="1067"/>
                    <a:pt x="0" y="701"/>
                    <a:pt x="134" y="400"/>
                  </a:cubicBezTo>
                  <a:cubicBezTo>
                    <a:pt x="234" y="234"/>
                    <a:pt x="367" y="67"/>
                    <a:pt x="568" y="33"/>
                  </a:cubicBezTo>
                  <a:cubicBezTo>
                    <a:pt x="734" y="33"/>
                    <a:pt x="934" y="0"/>
                    <a:pt x="1101" y="33"/>
                  </a:cubicBezTo>
                  <a:cubicBezTo>
                    <a:pt x="1401" y="67"/>
                    <a:pt x="1702" y="133"/>
                    <a:pt x="2002" y="200"/>
                  </a:cubicBezTo>
                  <a:cubicBezTo>
                    <a:pt x="2602" y="334"/>
                    <a:pt x="3203" y="467"/>
                    <a:pt x="3803" y="600"/>
                  </a:cubicBezTo>
                  <a:cubicBezTo>
                    <a:pt x="4037" y="667"/>
                    <a:pt x="4270" y="734"/>
                    <a:pt x="4504" y="801"/>
                  </a:cubicBezTo>
                  <a:cubicBezTo>
                    <a:pt x="4837" y="934"/>
                    <a:pt x="5104" y="1134"/>
                    <a:pt x="5271" y="15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8"/>
            <p:cNvSpPr/>
            <p:nvPr/>
          </p:nvSpPr>
          <p:spPr>
            <a:xfrm>
              <a:off x="2249513" y="2946250"/>
              <a:ext cx="129275" cy="103450"/>
            </a:xfrm>
            <a:custGeom>
              <a:avLst/>
              <a:gdLst/>
              <a:ahLst/>
              <a:cxnLst/>
              <a:rect l="l" t="t" r="r" b="b"/>
              <a:pathLst>
                <a:path w="5171" h="4138" extrusionOk="0">
                  <a:moveTo>
                    <a:pt x="468" y="4137"/>
                  </a:moveTo>
                  <a:cubicBezTo>
                    <a:pt x="201" y="4137"/>
                    <a:pt x="1" y="3904"/>
                    <a:pt x="67" y="3670"/>
                  </a:cubicBezTo>
                  <a:cubicBezTo>
                    <a:pt x="101" y="3503"/>
                    <a:pt x="201" y="3370"/>
                    <a:pt x="301" y="3237"/>
                  </a:cubicBezTo>
                  <a:cubicBezTo>
                    <a:pt x="334" y="3170"/>
                    <a:pt x="434" y="3137"/>
                    <a:pt x="501" y="3070"/>
                  </a:cubicBezTo>
                  <a:cubicBezTo>
                    <a:pt x="1669" y="2269"/>
                    <a:pt x="2836" y="1402"/>
                    <a:pt x="4037" y="635"/>
                  </a:cubicBezTo>
                  <a:cubicBezTo>
                    <a:pt x="4304" y="501"/>
                    <a:pt x="4504" y="301"/>
                    <a:pt x="4737" y="101"/>
                  </a:cubicBezTo>
                  <a:cubicBezTo>
                    <a:pt x="4904" y="1"/>
                    <a:pt x="5071" y="1"/>
                    <a:pt x="5138" y="101"/>
                  </a:cubicBezTo>
                  <a:cubicBezTo>
                    <a:pt x="5171" y="201"/>
                    <a:pt x="5171" y="335"/>
                    <a:pt x="5004" y="435"/>
                  </a:cubicBezTo>
                  <a:cubicBezTo>
                    <a:pt x="4437" y="835"/>
                    <a:pt x="4037" y="1369"/>
                    <a:pt x="3603" y="1869"/>
                  </a:cubicBezTo>
                  <a:cubicBezTo>
                    <a:pt x="3370" y="2203"/>
                    <a:pt x="3070" y="2469"/>
                    <a:pt x="2736" y="2703"/>
                  </a:cubicBezTo>
                  <a:cubicBezTo>
                    <a:pt x="2169" y="3103"/>
                    <a:pt x="1635" y="3503"/>
                    <a:pt x="1068" y="3904"/>
                  </a:cubicBezTo>
                  <a:cubicBezTo>
                    <a:pt x="868" y="4037"/>
                    <a:pt x="701" y="4137"/>
                    <a:pt x="468" y="4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8"/>
            <p:cNvSpPr/>
            <p:nvPr/>
          </p:nvSpPr>
          <p:spPr>
            <a:xfrm>
              <a:off x="3237713" y="2466750"/>
              <a:ext cx="150150" cy="55075"/>
            </a:xfrm>
            <a:custGeom>
              <a:avLst/>
              <a:gdLst/>
              <a:ahLst/>
              <a:cxnLst/>
              <a:rect l="l" t="t" r="r" b="b"/>
              <a:pathLst>
                <a:path w="6006" h="2203" extrusionOk="0">
                  <a:moveTo>
                    <a:pt x="1" y="2202"/>
                  </a:moveTo>
                  <a:cubicBezTo>
                    <a:pt x="68" y="2135"/>
                    <a:pt x="101" y="2069"/>
                    <a:pt x="134" y="2035"/>
                  </a:cubicBezTo>
                  <a:cubicBezTo>
                    <a:pt x="234" y="2002"/>
                    <a:pt x="368" y="1969"/>
                    <a:pt x="501" y="1969"/>
                  </a:cubicBezTo>
                  <a:cubicBezTo>
                    <a:pt x="735" y="1902"/>
                    <a:pt x="902" y="1835"/>
                    <a:pt x="1068" y="1668"/>
                  </a:cubicBezTo>
                  <a:cubicBezTo>
                    <a:pt x="1335" y="1402"/>
                    <a:pt x="1669" y="1235"/>
                    <a:pt x="2002" y="1135"/>
                  </a:cubicBezTo>
                  <a:cubicBezTo>
                    <a:pt x="2669" y="901"/>
                    <a:pt x="3337" y="668"/>
                    <a:pt x="4004" y="434"/>
                  </a:cubicBezTo>
                  <a:cubicBezTo>
                    <a:pt x="4371" y="301"/>
                    <a:pt x="4704" y="201"/>
                    <a:pt x="5071" y="101"/>
                  </a:cubicBezTo>
                  <a:cubicBezTo>
                    <a:pt x="5305" y="1"/>
                    <a:pt x="5538" y="67"/>
                    <a:pt x="5738" y="201"/>
                  </a:cubicBezTo>
                  <a:cubicBezTo>
                    <a:pt x="6005" y="334"/>
                    <a:pt x="6005" y="668"/>
                    <a:pt x="5738" y="801"/>
                  </a:cubicBezTo>
                  <a:cubicBezTo>
                    <a:pt x="5538" y="935"/>
                    <a:pt x="5305" y="1068"/>
                    <a:pt x="5071" y="1135"/>
                  </a:cubicBezTo>
                  <a:cubicBezTo>
                    <a:pt x="4437" y="1368"/>
                    <a:pt x="3837" y="1602"/>
                    <a:pt x="3203" y="1802"/>
                  </a:cubicBezTo>
                  <a:cubicBezTo>
                    <a:pt x="2569" y="2035"/>
                    <a:pt x="1902" y="2135"/>
                    <a:pt x="1235" y="2102"/>
                  </a:cubicBezTo>
                  <a:cubicBezTo>
                    <a:pt x="968" y="2102"/>
                    <a:pt x="701" y="2169"/>
                    <a:pt x="468" y="2169"/>
                  </a:cubicBezTo>
                  <a:cubicBezTo>
                    <a:pt x="334" y="2202"/>
                    <a:pt x="201" y="2202"/>
                    <a:pt x="1" y="2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8"/>
            <p:cNvSpPr/>
            <p:nvPr/>
          </p:nvSpPr>
          <p:spPr>
            <a:xfrm>
              <a:off x="3226888" y="2743625"/>
              <a:ext cx="150950" cy="49225"/>
            </a:xfrm>
            <a:custGeom>
              <a:avLst/>
              <a:gdLst/>
              <a:ahLst/>
              <a:cxnLst/>
              <a:rect l="l" t="t" r="r" b="b"/>
              <a:pathLst>
                <a:path w="6038" h="1969" extrusionOk="0">
                  <a:moveTo>
                    <a:pt x="0" y="67"/>
                  </a:moveTo>
                  <a:cubicBezTo>
                    <a:pt x="167" y="34"/>
                    <a:pt x="234" y="0"/>
                    <a:pt x="300" y="0"/>
                  </a:cubicBezTo>
                  <a:cubicBezTo>
                    <a:pt x="467" y="0"/>
                    <a:pt x="634" y="0"/>
                    <a:pt x="801" y="34"/>
                  </a:cubicBezTo>
                  <a:cubicBezTo>
                    <a:pt x="1234" y="100"/>
                    <a:pt x="1701" y="134"/>
                    <a:pt x="2135" y="134"/>
                  </a:cubicBezTo>
                  <a:cubicBezTo>
                    <a:pt x="3102" y="67"/>
                    <a:pt x="4070" y="234"/>
                    <a:pt x="4970" y="534"/>
                  </a:cubicBezTo>
                  <a:cubicBezTo>
                    <a:pt x="5237" y="634"/>
                    <a:pt x="5471" y="767"/>
                    <a:pt x="5704" y="901"/>
                  </a:cubicBezTo>
                  <a:cubicBezTo>
                    <a:pt x="5838" y="968"/>
                    <a:pt x="5938" y="1134"/>
                    <a:pt x="5971" y="1301"/>
                  </a:cubicBezTo>
                  <a:cubicBezTo>
                    <a:pt x="6038" y="1668"/>
                    <a:pt x="5704" y="1968"/>
                    <a:pt x="5337" y="1868"/>
                  </a:cubicBezTo>
                  <a:cubicBezTo>
                    <a:pt x="5271" y="1868"/>
                    <a:pt x="5237" y="1868"/>
                    <a:pt x="5171" y="1835"/>
                  </a:cubicBezTo>
                  <a:cubicBezTo>
                    <a:pt x="4737" y="1568"/>
                    <a:pt x="4237" y="1468"/>
                    <a:pt x="3736" y="1368"/>
                  </a:cubicBezTo>
                  <a:cubicBezTo>
                    <a:pt x="3069" y="1201"/>
                    <a:pt x="2402" y="968"/>
                    <a:pt x="1835" y="601"/>
                  </a:cubicBezTo>
                  <a:cubicBezTo>
                    <a:pt x="1535" y="400"/>
                    <a:pt x="1234" y="334"/>
                    <a:pt x="901" y="300"/>
                  </a:cubicBezTo>
                  <a:cubicBezTo>
                    <a:pt x="634" y="300"/>
                    <a:pt x="367" y="267"/>
                    <a:pt x="0" y="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8"/>
            <p:cNvSpPr/>
            <p:nvPr/>
          </p:nvSpPr>
          <p:spPr>
            <a:xfrm>
              <a:off x="3117638" y="2108150"/>
              <a:ext cx="112600" cy="67575"/>
            </a:xfrm>
            <a:custGeom>
              <a:avLst/>
              <a:gdLst/>
              <a:ahLst/>
              <a:cxnLst/>
              <a:rect l="l" t="t" r="r" b="b"/>
              <a:pathLst>
                <a:path w="4504" h="2703" extrusionOk="0">
                  <a:moveTo>
                    <a:pt x="4504" y="468"/>
                  </a:moveTo>
                  <a:cubicBezTo>
                    <a:pt x="4470" y="535"/>
                    <a:pt x="4437" y="668"/>
                    <a:pt x="4370" y="735"/>
                  </a:cubicBezTo>
                  <a:cubicBezTo>
                    <a:pt x="4270" y="835"/>
                    <a:pt x="4137" y="902"/>
                    <a:pt x="4003" y="968"/>
                  </a:cubicBezTo>
                  <a:cubicBezTo>
                    <a:pt x="2836" y="1569"/>
                    <a:pt x="1668" y="2136"/>
                    <a:pt x="467" y="2636"/>
                  </a:cubicBezTo>
                  <a:cubicBezTo>
                    <a:pt x="434" y="2636"/>
                    <a:pt x="401" y="2670"/>
                    <a:pt x="367" y="2670"/>
                  </a:cubicBezTo>
                  <a:cubicBezTo>
                    <a:pt x="234" y="2703"/>
                    <a:pt x="101" y="2636"/>
                    <a:pt x="34" y="2503"/>
                  </a:cubicBezTo>
                  <a:cubicBezTo>
                    <a:pt x="0" y="2403"/>
                    <a:pt x="0" y="2269"/>
                    <a:pt x="67" y="2203"/>
                  </a:cubicBezTo>
                  <a:cubicBezTo>
                    <a:pt x="501" y="1769"/>
                    <a:pt x="901" y="1335"/>
                    <a:pt x="1435" y="1068"/>
                  </a:cubicBezTo>
                  <a:cubicBezTo>
                    <a:pt x="2135" y="768"/>
                    <a:pt x="2802" y="435"/>
                    <a:pt x="3470" y="134"/>
                  </a:cubicBezTo>
                  <a:cubicBezTo>
                    <a:pt x="3703" y="1"/>
                    <a:pt x="3970" y="1"/>
                    <a:pt x="4203" y="68"/>
                  </a:cubicBezTo>
                  <a:cubicBezTo>
                    <a:pt x="4370" y="134"/>
                    <a:pt x="4504" y="301"/>
                    <a:pt x="450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8"/>
            <p:cNvSpPr/>
            <p:nvPr/>
          </p:nvSpPr>
          <p:spPr>
            <a:xfrm>
              <a:off x="3105138" y="2907075"/>
              <a:ext cx="110925" cy="85900"/>
            </a:xfrm>
            <a:custGeom>
              <a:avLst/>
              <a:gdLst/>
              <a:ahLst/>
              <a:cxnLst/>
              <a:rect l="l" t="t" r="r" b="b"/>
              <a:pathLst>
                <a:path w="4437" h="3436" extrusionOk="0">
                  <a:moveTo>
                    <a:pt x="3803" y="3369"/>
                  </a:moveTo>
                  <a:cubicBezTo>
                    <a:pt x="3669" y="3336"/>
                    <a:pt x="3436" y="3236"/>
                    <a:pt x="3202" y="3102"/>
                  </a:cubicBezTo>
                  <a:cubicBezTo>
                    <a:pt x="2569" y="2702"/>
                    <a:pt x="2002" y="2202"/>
                    <a:pt x="1468" y="1668"/>
                  </a:cubicBezTo>
                  <a:cubicBezTo>
                    <a:pt x="1068" y="1268"/>
                    <a:pt x="634" y="834"/>
                    <a:pt x="200" y="434"/>
                  </a:cubicBezTo>
                  <a:cubicBezTo>
                    <a:pt x="134" y="367"/>
                    <a:pt x="67" y="300"/>
                    <a:pt x="33" y="234"/>
                  </a:cubicBezTo>
                  <a:cubicBezTo>
                    <a:pt x="0" y="167"/>
                    <a:pt x="0" y="100"/>
                    <a:pt x="33" y="34"/>
                  </a:cubicBezTo>
                  <a:cubicBezTo>
                    <a:pt x="67" y="0"/>
                    <a:pt x="134" y="0"/>
                    <a:pt x="200" y="0"/>
                  </a:cubicBezTo>
                  <a:cubicBezTo>
                    <a:pt x="267" y="34"/>
                    <a:pt x="334" y="67"/>
                    <a:pt x="367" y="100"/>
                  </a:cubicBezTo>
                  <a:cubicBezTo>
                    <a:pt x="734" y="501"/>
                    <a:pt x="1168" y="667"/>
                    <a:pt x="1635" y="867"/>
                  </a:cubicBezTo>
                  <a:cubicBezTo>
                    <a:pt x="2402" y="1201"/>
                    <a:pt x="3102" y="1601"/>
                    <a:pt x="3803" y="2102"/>
                  </a:cubicBezTo>
                  <a:cubicBezTo>
                    <a:pt x="4070" y="2302"/>
                    <a:pt x="4270" y="2569"/>
                    <a:pt x="4370" y="2869"/>
                  </a:cubicBezTo>
                  <a:cubicBezTo>
                    <a:pt x="4437" y="3202"/>
                    <a:pt x="4203" y="3436"/>
                    <a:pt x="3803" y="33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8"/>
            <p:cNvSpPr/>
            <p:nvPr/>
          </p:nvSpPr>
          <p:spPr>
            <a:xfrm>
              <a:off x="2044363" y="2736950"/>
              <a:ext cx="100925" cy="55900"/>
            </a:xfrm>
            <a:custGeom>
              <a:avLst/>
              <a:gdLst/>
              <a:ahLst/>
              <a:cxnLst/>
              <a:rect l="l" t="t" r="r" b="b"/>
              <a:pathLst>
                <a:path w="4037" h="2236" extrusionOk="0">
                  <a:moveTo>
                    <a:pt x="601" y="2235"/>
                  </a:moveTo>
                  <a:cubicBezTo>
                    <a:pt x="301" y="2235"/>
                    <a:pt x="168" y="2169"/>
                    <a:pt x="68" y="2002"/>
                  </a:cubicBezTo>
                  <a:cubicBezTo>
                    <a:pt x="1" y="1802"/>
                    <a:pt x="34" y="1601"/>
                    <a:pt x="201" y="1468"/>
                  </a:cubicBezTo>
                  <a:cubicBezTo>
                    <a:pt x="368" y="1335"/>
                    <a:pt x="568" y="1201"/>
                    <a:pt x="768" y="1101"/>
                  </a:cubicBezTo>
                  <a:cubicBezTo>
                    <a:pt x="1168" y="934"/>
                    <a:pt x="1569" y="734"/>
                    <a:pt x="2002" y="567"/>
                  </a:cubicBezTo>
                  <a:cubicBezTo>
                    <a:pt x="2503" y="401"/>
                    <a:pt x="3036" y="234"/>
                    <a:pt x="3537" y="67"/>
                  </a:cubicBezTo>
                  <a:cubicBezTo>
                    <a:pt x="3737" y="0"/>
                    <a:pt x="3904" y="100"/>
                    <a:pt x="3970" y="234"/>
                  </a:cubicBezTo>
                  <a:cubicBezTo>
                    <a:pt x="4037" y="401"/>
                    <a:pt x="3970" y="601"/>
                    <a:pt x="3804" y="667"/>
                  </a:cubicBezTo>
                  <a:cubicBezTo>
                    <a:pt x="3236" y="901"/>
                    <a:pt x="2836" y="1368"/>
                    <a:pt x="2302" y="1635"/>
                  </a:cubicBezTo>
                  <a:cubicBezTo>
                    <a:pt x="1869" y="1802"/>
                    <a:pt x="1469" y="2002"/>
                    <a:pt x="1035" y="2169"/>
                  </a:cubicBezTo>
                  <a:cubicBezTo>
                    <a:pt x="868" y="2202"/>
                    <a:pt x="701" y="2235"/>
                    <a:pt x="601" y="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8"/>
            <p:cNvSpPr/>
            <p:nvPr/>
          </p:nvSpPr>
          <p:spPr>
            <a:xfrm>
              <a:off x="2136938" y="2110675"/>
              <a:ext cx="86750" cy="78400"/>
            </a:xfrm>
            <a:custGeom>
              <a:avLst/>
              <a:gdLst/>
              <a:ahLst/>
              <a:cxnLst/>
              <a:rect l="l" t="t" r="r" b="b"/>
              <a:pathLst>
                <a:path w="3470" h="3136" extrusionOk="0">
                  <a:moveTo>
                    <a:pt x="3470" y="2969"/>
                  </a:moveTo>
                  <a:cubicBezTo>
                    <a:pt x="3370" y="3036"/>
                    <a:pt x="3303" y="3102"/>
                    <a:pt x="3236" y="3102"/>
                  </a:cubicBezTo>
                  <a:cubicBezTo>
                    <a:pt x="3169" y="3136"/>
                    <a:pt x="3103" y="3069"/>
                    <a:pt x="3036" y="3069"/>
                  </a:cubicBezTo>
                  <a:cubicBezTo>
                    <a:pt x="2836" y="2969"/>
                    <a:pt x="2602" y="2869"/>
                    <a:pt x="2369" y="2802"/>
                  </a:cubicBezTo>
                  <a:cubicBezTo>
                    <a:pt x="1902" y="2635"/>
                    <a:pt x="1502" y="2368"/>
                    <a:pt x="1168" y="2001"/>
                  </a:cubicBezTo>
                  <a:cubicBezTo>
                    <a:pt x="868" y="1668"/>
                    <a:pt x="568" y="1301"/>
                    <a:pt x="267" y="967"/>
                  </a:cubicBezTo>
                  <a:cubicBezTo>
                    <a:pt x="201" y="901"/>
                    <a:pt x="134" y="834"/>
                    <a:pt x="101" y="767"/>
                  </a:cubicBezTo>
                  <a:cubicBezTo>
                    <a:pt x="0" y="567"/>
                    <a:pt x="34" y="334"/>
                    <a:pt x="167" y="200"/>
                  </a:cubicBezTo>
                  <a:cubicBezTo>
                    <a:pt x="301" y="33"/>
                    <a:pt x="568" y="0"/>
                    <a:pt x="768" y="100"/>
                  </a:cubicBezTo>
                  <a:cubicBezTo>
                    <a:pt x="868" y="167"/>
                    <a:pt x="968" y="267"/>
                    <a:pt x="1068" y="367"/>
                  </a:cubicBezTo>
                  <a:cubicBezTo>
                    <a:pt x="1268" y="567"/>
                    <a:pt x="1468" y="767"/>
                    <a:pt x="1635" y="1001"/>
                  </a:cubicBezTo>
                  <a:cubicBezTo>
                    <a:pt x="2035" y="1434"/>
                    <a:pt x="2402" y="1901"/>
                    <a:pt x="2802" y="2302"/>
                  </a:cubicBezTo>
                  <a:cubicBezTo>
                    <a:pt x="2936" y="2468"/>
                    <a:pt x="3136" y="2602"/>
                    <a:pt x="3303" y="2735"/>
                  </a:cubicBezTo>
                  <a:cubicBezTo>
                    <a:pt x="3336" y="2802"/>
                    <a:pt x="3403" y="2869"/>
                    <a:pt x="3470" y="2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8"/>
            <p:cNvSpPr/>
            <p:nvPr/>
          </p:nvSpPr>
          <p:spPr>
            <a:xfrm>
              <a:off x="2238688" y="1894475"/>
              <a:ext cx="883975" cy="1014275"/>
            </a:xfrm>
            <a:custGeom>
              <a:avLst/>
              <a:gdLst/>
              <a:ahLst/>
              <a:cxnLst/>
              <a:rect l="l" t="t" r="r" b="b"/>
              <a:pathLst>
                <a:path w="35359" h="40571" extrusionOk="0">
                  <a:moveTo>
                    <a:pt x="14760" y="1"/>
                  </a:moveTo>
                  <a:cubicBezTo>
                    <a:pt x="13936" y="1"/>
                    <a:pt x="13098" y="83"/>
                    <a:pt x="12309" y="309"/>
                  </a:cubicBezTo>
                  <a:cubicBezTo>
                    <a:pt x="11742" y="476"/>
                    <a:pt x="11275" y="742"/>
                    <a:pt x="10841" y="1143"/>
                  </a:cubicBezTo>
                  <a:cubicBezTo>
                    <a:pt x="10741" y="1209"/>
                    <a:pt x="10674" y="1343"/>
                    <a:pt x="10641" y="1443"/>
                  </a:cubicBezTo>
                  <a:cubicBezTo>
                    <a:pt x="10441" y="2077"/>
                    <a:pt x="10241" y="2710"/>
                    <a:pt x="10274" y="3344"/>
                  </a:cubicBezTo>
                  <a:cubicBezTo>
                    <a:pt x="10274" y="3478"/>
                    <a:pt x="10241" y="3578"/>
                    <a:pt x="10207" y="3678"/>
                  </a:cubicBezTo>
                  <a:cubicBezTo>
                    <a:pt x="9974" y="4845"/>
                    <a:pt x="9540" y="5913"/>
                    <a:pt x="8973" y="6947"/>
                  </a:cubicBezTo>
                  <a:cubicBezTo>
                    <a:pt x="8773" y="7314"/>
                    <a:pt x="8573" y="7714"/>
                    <a:pt x="8373" y="8081"/>
                  </a:cubicBezTo>
                  <a:cubicBezTo>
                    <a:pt x="8039" y="8848"/>
                    <a:pt x="7572" y="9515"/>
                    <a:pt x="7072" y="10149"/>
                  </a:cubicBezTo>
                  <a:cubicBezTo>
                    <a:pt x="6138" y="11317"/>
                    <a:pt x="5204" y="12484"/>
                    <a:pt x="4270" y="13652"/>
                  </a:cubicBezTo>
                  <a:cubicBezTo>
                    <a:pt x="4070" y="13885"/>
                    <a:pt x="3869" y="14152"/>
                    <a:pt x="3636" y="14352"/>
                  </a:cubicBezTo>
                  <a:cubicBezTo>
                    <a:pt x="3102" y="14719"/>
                    <a:pt x="2735" y="15219"/>
                    <a:pt x="2302" y="15686"/>
                  </a:cubicBezTo>
                  <a:cubicBezTo>
                    <a:pt x="2068" y="15953"/>
                    <a:pt x="1868" y="16220"/>
                    <a:pt x="1701" y="16554"/>
                  </a:cubicBezTo>
                  <a:cubicBezTo>
                    <a:pt x="1334" y="17254"/>
                    <a:pt x="967" y="17955"/>
                    <a:pt x="634" y="18689"/>
                  </a:cubicBezTo>
                  <a:cubicBezTo>
                    <a:pt x="500" y="18989"/>
                    <a:pt x="400" y="19356"/>
                    <a:pt x="367" y="19689"/>
                  </a:cubicBezTo>
                  <a:cubicBezTo>
                    <a:pt x="267" y="20323"/>
                    <a:pt x="67" y="20923"/>
                    <a:pt x="133" y="21591"/>
                  </a:cubicBezTo>
                  <a:cubicBezTo>
                    <a:pt x="133" y="21624"/>
                    <a:pt x="133" y="21691"/>
                    <a:pt x="100" y="21724"/>
                  </a:cubicBezTo>
                  <a:cubicBezTo>
                    <a:pt x="0" y="22091"/>
                    <a:pt x="0" y="22458"/>
                    <a:pt x="0" y="22825"/>
                  </a:cubicBezTo>
                  <a:lnTo>
                    <a:pt x="33" y="25660"/>
                  </a:lnTo>
                  <a:cubicBezTo>
                    <a:pt x="33" y="25794"/>
                    <a:pt x="33" y="25960"/>
                    <a:pt x="67" y="26094"/>
                  </a:cubicBezTo>
                  <a:cubicBezTo>
                    <a:pt x="200" y="26628"/>
                    <a:pt x="234" y="27161"/>
                    <a:pt x="267" y="27728"/>
                  </a:cubicBezTo>
                  <a:cubicBezTo>
                    <a:pt x="300" y="28129"/>
                    <a:pt x="367" y="28562"/>
                    <a:pt x="600" y="28929"/>
                  </a:cubicBezTo>
                  <a:cubicBezTo>
                    <a:pt x="867" y="29263"/>
                    <a:pt x="967" y="29663"/>
                    <a:pt x="1101" y="30063"/>
                  </a:cubicBezTo>
                  <a:cubicBezTo>
                    <a:pt x="1201" y="30430"/>
                    <a:pt x="1334" y="30797"/>
                    <a:pt x="1434" y="31164"/>
                  </a:cubicBezTo>
                  <a:cubicBezTo>
                    <a:pt x="1534" y="31464"/>
                    <a:pt x="1668" y="31731"/>
                    <a:pt x="1901" y="31965"/>
                  </a:cubicBezTo>
                  <a:cubicBezTo>
                    <a:pt x="2102" y="32165"/>
                    <a:pt x="2202" y="32398"/>
                    <a:pt x="2302" y="32632"/>
                  </a:cubicBezTo>
                  <a:cubicBezTo>
                    <a:pt x="2502" y="33099"/>
                    <a:pt x="2735" y="33533"/>
                    <a:pt x="3002" y="33933"/>
                  </a:cubicBezTo>
                  <a:cubicBezTo>
                    <a:pt x="3469" y="34700"/>
                    <a:pt x="4003" y="35367"/>
                    <a:pt x="4670" y="35934"/>
                  </a:cubicBezTo>
                  <a:cubicBezTo>
                    <a:pt x="5471" y="36535"/>
                    <a:pt x="6305" y="37002"/>
                    <a:pt x="7072" y="37635"/>
                  </a:cubicBezTo>
                  <a:cubicBezTo>
                    <a:pt x="7172" y="37702"/>
                    <a:pt x="7272" y="37736"/>
                    <a:pt x="7372" y="37769"/>
                  </a:cubicBezTo>
                  <a:cubicBezTo>
                    <a:pt x="7972" y="38102"/>
                    <a:pt x="8573" y="38403"/>
                    <a:pt x="9140" y="38736"/>
                  </a:cubicBezTo>
                  <a:cubicBezTo>
                    <a:pt x="10074" y="39270"/>
                    <a:pt x="11075" y="39670"/>
                    <a:pt x="12109" y="39970"/>
                  </a:cubicBezTo>
                  <a:cubicBezTo>
                    <a:pt x="12376" y="40037"/>
                    <a:pt x="12609" y="40037"/>
                    <a:pt x="12876" y="40104"/>
                  </a:cubicBezTo>
                  <a:cubicBezTo>
                    <a:pt x="13476" y="40204"/>
                    <a:pt x="14077" y="40204"/>
                    <a:pt x="14711" y="40204"/>
                  </a:cubicBezTo>
                  <a:cubicBezTo>
                    <a:pt x="15011" y="40204"/>
                    <a:pt x="15344" y="40237"/>
                    <a:pt x="15645" y="40337"/>
                  </a:cubicBezTo>
                  <a:cubicBezTo>
                    <a:pt x="16011" y="40437"/>
                    <a:pt x="16412" y="40437"/>
                    <a:pt x="16812" y="40437"/>
                  </a:cubicBezTo>
                  <a:cubicBezTo>
                    <a:pt x="16957" y="40449"/>
                    <a:pt x="17097" y="40452"/>
                    <a:pt x="17237" y="40452"/>
                  </a:cubicBezTo>
                  <a:cubicBezTo>
                    <a:pt x="17516" y="40452"/>
                    <a:pt x="17791" y="40437"/>
                    <a:pt x="18080" y="40437"/>
                  </a:cubicBezTo>
                  <a:cubicBezTo>
                    <a:pt x="18280" y="40471"/>
                    <a:pt x="18480" y="40471"/>
                    <a:pt x="18680" y="40504"/>
                  </a:cubicBezTo>
                  <a:cubicBezTo>
                    <a:pt x="19097" y="40554"/>
                    <a:pt x="19522" y="40571"/>
                    <a:pt x="19948" y="40571"/>
                  </a:cubicBezTo>
                  <a:cubicBezTo>
                    <a:pt x="20373" y="40571"/>
                    <a:pt x="20798" y="40554"/>
                    <a:pt x="21215" y="40538"/>
                  </a:cubicBezTo>
                  <a:cubicBezTo>
                    <a:pt x="21582" y="40504"/>
                    <a:pt x="21949" y="40437"/>
                    <a:pt x="22249" y="40204"/>
                  </a:cubicBezTo>
                  <a:cubicBezTo>
                    <a:pt x="22383" y="40137"/>
                    <a:pt x="22516" y="40104"/>
                    <a:pt x="22650" y="40071"/>
                  </a:cubicBezTo>
                  <a:cubicBezTo>
                    <a:pt x="22783" y="40071"/>
                    <a:pt x="22916" y="40037"/>
                    <a:pt x="23016" y="40004"/>
                  </a:cubicBezTo>
                  <a:cubicBezTo>
                    <a:pt x="24117" y="39737"/>
                    <a:pt x="25151" y="39337"/>
                    <a:pt x="26119" y="38770"/>
                  </a:cubicBezTo>
                  <a:cubicBezTo>
                    <a:pt x="26219" y="38670"/>
                    <a:pt x="26352" y="38636"/>
                    <a:pt x="26486" y="38569"/>
                  </a:cubicBezTo>
                  <a:cubicBezTo>
                    <a:pt x="27086" y="38236"/>
                    <a:pt x="27720" y="37902"/>
                    <a:pt x="28320" y="37569"/>
                  </a:cubicBezTo>
                  <a:cubicBezTo>
                    <a:pt x="28420" y="37535"/>
                    <a:pt x="28487" y="37469"/>
                    <a:pt x="28587" y="37402"/>
                  </a:cubicBezTo>
                  <a:cubicBezTo>
                    <a:pt x="28887" y="37168"/>
                    <a:pt x="29188" y="36935"/>
                    <a:pt x="29488" y="36668"/>
                  </a:cubicBezTo>
                  <a:cubicBezTo>
                    <a:pt x="29655" y="36535"/>
                    <a:pt x="29821" y="36401"/>
                    <a:pt x="29921" y="36201"/>
                  </a:cubicBezTo>
                  <a:cubicBezTo>
                    <a:pt x="30088" y="35968"/>
                    <a:pt x="30288" y="35801"/>
                    <a:pt x="30522" y="35667"/>
                  </a:cubicBezTo>
                  <a:cubicBezTo>
                    <a:pt x="31056" y="35334"/>
                    <a:pt x="31456" y="34867"/>
                    <a:pt x="31789" y="34333"/>
                  </a:cubicBezTo>
                  <a:cubicBezTo>
                    <a:pt x="31889" y="34166"/>
                    <a:pt x="31990" y="33966"/>
                    <a:pt x="32123" y="33833"/>
                  </a:cubicBezTo>
                  <a:cubicBezTo>
                    <a:pt x="32390" y="33599"/>
                    <a:pt x="32523" y="33332"/>
                    <a:pt x="32690" y="33066"/>
                  </a:cubicBezTo>
                  <a:cubicBezTo>
                    <a:pt x="32890" y="32699"/>
                    <a:pt x="33090" y="32365"/>
                    <a:pt x="33357" y="32065"/>
                  </a:cubicBezTo>
                  <a:cubicBezTo>
                    <a:pt x="33591" y="31731"/>
                    <a:pt x="33791" y="31431"/>
                    <a:pt x="33924" y="31064"/>
                  </a:cubicBezTo>
                  <a:cubicBezTo>
                    <a:pt x="34091" y="30464"/>
                    <a:pt x="34258" y="29863"/>
                    <a:pt x="34458" y="29296"/>
                  </a:cubicBezTo>
                  <a:cubicBezTo>
                    <a:pt x="34491" y="29129"/>
                    <a:pt x="34558" y="28963"/>
                    <a:pt x="34625" y="28829"/>
                  </a:cubicBezTo>
                  <a:cubicBezTo>
                    <a:pt x="34992" y="28329"/>
                    <a:pt x="35125" y="27762"/>
                    <a:pt x="35158" y="27161"/>
                  </a:cubicBezTo>
                  <a:cubicBezTo>
                    <a:pt x="35158" y="27061"/>
                    <a:pt x="35158" y="26994"/>
                    <a:pt x="35192" y="26928"/>
                  </a:cubicBezTo>
                  <a:cubicBezTo>
                    <a:pt x="35359" y="26527"/>
                    <a:pt x="35359" y="26060"/>
                    <a:pt x="35359" y="25627"/>
                  </a:cubicBezTo>
                  <a:cubicBezTo>
                    <a:pt x="35359" y="24860"/>
                    <a:pt x="35292" y="24126"/>
                    <a:pt x="35325" y="23392"/>
                  </a:cubicBezTo>
                  <a:cubicBezTo>
                    <a:pt x="35359" y="22458"/>
                    <a:pt x="35125" y="21524"/>
                    <a:pt x="35125" y="20623"/>
                  </a:cubicBezTo>
                  <a:cubicBezTo>
                    <a:pt x="35125" y="20523"/>
                    <a:pt x="35092" y="20423"/>
                    <a:pt x="35058" y="20356"/>
                  </a:cubicBezTo>
                  <a:cubicBezTo>
                    <a:pt x="35025" y="20223"/>
                    <a:pt x="34992" y="20090"/>
                    <a:pt x="34992" y="19956"/>
                  </a:cubicBezTo>
                  <a:cubicBezTo>
                    <a:pt x="34992" y="19456"/>
                    <a:pt x="34825" y="18955"/>
                    <a:pt x="34591" y="18522"/>
                  </a:cubicBezTo>
                  <a:cubicBezTo>
                    <a:pt x="34358" y="17988"/>
                    <a:pt x="34058" y="17454"/>
                    <a:pt x="33824" y="16954"/>
                  </a:cubicBezTo>
                  <a:cubicBezTo>
                    <a:pt x="33391" y="15987"/>
                    <a:pt x="32657" y="15253"/>
                    <a:pt x="31889" y="14519"/>
                  </a:cubicBezTo>
                  <a:cubicBezTo>
                    <a:pt x="31589" y="14252"/>
                    <a:pt x="31322" y="13985"/>
                    <a:pt x="31056" y="13652"/>
                  </a:cubicBezTo>
                  <a:cubicBezTo>
                    <a:pt x="30155" y="12551"/>
                    <a:pt x="29254" y="11417"/>
                    <a:pt x="28354" y="10283"/>
                  </a:cubicBezTo>
                  <a:cubicBezTo>
                    <a:pt x="27787" y="9549"/>
                    <a:pt x="27253" y="8781"/>
                    <a:pt x="26853" y="7914"/>
                  </a:cubicBezTo>
                  <a:cubicBezTo>
                    <a:pt x="26752" y="7681"/>
                    <a:pt x="26619" y="7447"/>
                    <a:pt x="26519" y="7214"/>
                  </a:cubicBezTo>
                  <a:cubicBezTo>
                    <a:pt x="26019" y="6380"/>
                    <a:pt x="25618" y="5512"/>
                    <a:pt x="25351" y="4578"/>
                  </a:cubicBezTo>
                  <a:cubicBezTo>
                    <a:pt x="25218" y="4212"/>
                    <a:pt x="25085" y="3811"/>
                    <a:pt x="25085" y="3444"/>
                  </a:cubicBezTo>
                  <a:cubicBezTo>
                    <a:pt x="25051" y="2744"/>
                    <a:pt x="24884" y="2110"/>
                    <a:pt x="24684" y="1476"/>
                  </a:cubicBezTo>
                  <a:cubicBezTo>
                    <a:pt x="24651" y="1343"/>
                    <a:pt x="24584" y="1243"/>
                    <a:pt x="24484" y="1143"/>
                  </a:cubicBezTo>
                  <a:cubicBezTo>
                    <a:pt x="24117" y="809"/>
                    <a:pt x="23684" y="509"/>
                    <a:pt x="23183" y="375"/>
                  </a:cubicBezTo>
                  <a:cubicBezTo>
                    <a:pt x="22916" y="275"/>
                    <a:pt x="22650" y="242"/>
                    <a:pt x="22416" y="175"/>
                  </a:cubicBezTo>
                  <a:cubicBezTo>
                    <a:pt x="21816" y="42"/>
                    <a:pt x="21249" y="9"/>
                    <a:pt x="20681" y="9"/>
                  </a:cubicBezTo>
                  <a:lnTo>
                    <a:pt x="15211" y="9"/>
                  </a:lnTo>
                  <a:cubicBezTo>
                    <a:pt x="15061" y="3"/>
                    <a:pt x="14911" y="1"/>
                    <a:pt x="14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8"/>
            <p:cNvSpPr/>
            <p:nvPr/>
          </p:nvSpPr>
          <p:spPr>
            <a:xfrm>
              <a:off x="2536388" y="1812625"/>
              <a:ext cx="287725" cy="73725"/>
            </a:xfrm>
            <a:custGeom>
              <a:avLst/>
              <a:gdLst/>
              <a:ahLst/>
              <a:cxnLst/>
              <a:rect l="l" t="t" r="r" b="b"/>
              <a:pathLst>
                <a:path w="11509" h="2949" extrusionOk="0">
                  <a:moveTo>
                    <a:pt x="5463" y="0"/>
                  </a:moveTo>
                  <a:cubicBezTo>
                    <a:pt x="4894" y="0"/>
                    <a:pt x="4320" y="29"/>
                    <a:pt x="3737" y="47"/>
                  </a:cubicBezTo>
                  <a:cubicBezTo>
                    <a:pt x="3570" y="64"/>
                    <a:pt x="3395" y="72"/>
                    <a:pt x="3215" y="72"/>
                  </a:cubicBezTo>
                  <a:cubicBezTo>
                    <a:pt x="3036" y="72"/>
                    <a:pt x="2853" y="64"/>
                    <a:pt x="2669" y="47"/>
                  </a:cubicBezTo>
                  <a:cubicBezTo>
                    <a:pt x="2514" y="26"/>
                    <a:pt x="2362" y="18"/>
                    <a:pt x="2212" y="18"/>
                  </a:cubicBezTo>
                  <a:cubicBezTo>
                    <a:pt x="1879" y="18"/>
                    <a:pt x="1557" y="57"/>
                    <a:pt x="1235" y="80"/>
                  </a:cubicBezTo>
                  <a:cubicBezTo>
                    <a:pt x="935" y="380"/>
                    <a:pt x="634" y="681"/>
                    <a:pt x="367" y="948"/>
                  </a:cubicBezTo>
                  <a:cubicBezTo>
                    <a:pt x="201" y="1114"/>
                    <a:pt x="67" y="1281"/>
                    <a:pt x="34" y="1515"/>
                  </a:cubicBezTo>
                  <a:cubicBezTo>
                    <a:pt x="34" y="1882"/>
                    <a:pt x="1" y="2248"/>
                    <a:pt x="1" y="2615"/>
                  </a:cubicBezTo>
                  <a:cubicBezTo>
                    <a:pt x="1" y="2715"/>
                    <a:pt x="34" y="2816"/>
                    <a:pt x="67" y="2949"/>
                  </a:cubicBezTo>
                  <a:cubicBezTo>
                    <a:pt x="234" y="2916"/>
                    <a:pt x="401" y="2916"/>
                    <a:pt x="534" y="2849"/>
                  </a:cubicBezTo>
                  <a:cubicBezTo>
                    <a:pt x="1201" y="2649"/>
                    <a:pt x="1869" y="2582"/>
                    <a:pt x="2569" y="2582"/>
                  </a:cubicBezTo>
                  <a:cubicBezTo>
                    <a:pt x="3236" y="2593"/>
                    <a:pt x="3907" y="2597"/>
                    <a:pt x="4580" y="2597"/>
                  </a:cubicBezTo>
                  <a:cubicBezTo>
                    <a:pt x="5927" y="2597"/>
                    <a:pt x="7284" y="2582"/>
                    <a:pt x="8640" y="2582"/>
                  </a:cubicBezTo>
                  <a:cubicBezTo>
                    <a:pt x="9441" y="2582"/>
                    <a:pt x="10275" y="2615"/>
                    <a:pt x="11042" y="2882"/>
                  </a:cubicBezTo>
                  <a:cubicBezTo>
                    <a:pt x="11142" y="2916"/>
                    <a:pt x="11275" y="2916"/>
                    <a:pt x="11442" y="2916"/>
                  </a:cubicBezTo>
                  <a:cubicBezTo>
                    <a:pt x="11475" y="2749"/>
                    <a:pt x="11509" y="2615"/>
                    <a:pt x="11509" y="2482"/>
                  </a:cubicBezTo>
                  <a:cubicBezTo>
                    <a:pt x="11475" y="2182"/>
                    <a:pt x="11442" y="1882"/>
                    <a:pt x="11442" y="1581"/>
                  </a:cubicBezTo>
                  <a:cubicBezTo>
                    <a:pt x="11409" y="1148"/>
                    <a:pt x="11175" y="881"/>
                    <a:pt x="10775" y="747"/>
                  </a:cubicBezTo>
                  <a:cubicBezTo>
                    <a:pt x="10341" y="614"/>
                    <a:pt x="9941" y="481"/>
                    <a:pt x="9507" y="414"/>
                  </a:cubicBezTo>
                  <a:cubicBezTo>
                    <a:pt x="8640" y="280"/>
                    <a:pt x="7739" y="180"/>
                    <a:pt x="6872" y="80"/>
                  </a:cubicBezTo>
                  <a:cubicBezTo>
                    <a:pt x="6404" y="20"/>
                    <a:pt x="5935" y="0"/>
                    <a:pt x="5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8"/>
            <p:cNvSpPr/>
            <p:nvPr/>
          </p:nvSpPr>
          <p:spPr>
            <a:xfrm>
              <a:off x="2561413" y="1736350"/>
              <a:ext cx="236850" cy="74950"/>
            </a:xfrm>
            <a:custGeom>
              <a:avLst/>
              <a:gdLst/>
              <a:ahLst/>
              <a:cxnLst/>
              <a:rect l="l" t="t" r="r" b="b"/>
              <a:pathLst>
                <a:path w="9474" h="2998" extrusionOk="0">
                  <a:moveTo>
                    <a:pt x="2822" y="0"/>
                  </a:moveTo>
                  <a:cubicBezTo>
                    <a:pt x="2293" y="0"/>
                    <a:pt x="1764" y="39"/>
                    <a:pt x="1234" y="62"/>
                  </a:cubicBezTo>
                  <a:cubicBezTo>
                    <a:pt x="667" y="96"/>
                    <a:pt x="434" y="529"/>
                    <a:pt x="100" y="796"/>
                  </a:cubicBezTo>
                  <a:cubicBezTo>
                    <a:pt x="67" y="830"/>
                    <a:pt x="67" y="863"/>
                    <a:pt x="67" y="896"/>
                  </a:cubicBezTo>
                  <a:cubicBezTo>
                    <a:pt x="67" y="1230"/>
                    <a:pt x="0" y="1563"/>
                    <a:pt x="100" y="1897"/>
                  </a:cubicBezTo>
                  <a:cubicBezTo>
                    <a:pt x="200" y="2231"/>
                    <a:pt x="300" y="2564"/>
                    <a:pt x="267" y="2998"/>
                  </a:cubicBezTo>
                  <a:cubicBezTo>
                    <a:pt x="501" y="2931"/>
                    <a:pt x="701" y="2898"/>
                    <a:pt x="901" y="2831"/>
                  </a:cubicBezTo>
                  <a:cubicBezTo>
                    <a:pt x="1468" y="2731"/>
                    <a:pt x="2035" y="2564"/>
                    <a:pt x="2602" y="2464"/>
                  </a:cubicBezTo>
                  <a:cubicBezTo>
                    <a:pt x="3236" y="2394"/>
                    <a:pt x="3869" y="2351"/>
                    <a:pt x="4498" y="2351"/>
                  </a:cubicBezTo>
                  <a:cubicBezTo>
                    <a:pt x="5061" y="2351"/>
                    <a:pt x="5620" y="2385"/>
                    <a:pt x="6171" y="2464"/>
                  </a:cubicBezTo>
                  <a:cubicBezTo>
                    <a:pt x="7105" y="2598"/>
                    <a:pt x="8073" y="2664"/>
                    <a:pt x="9007" y="2898"/>
                  </a:cubicBezTo>
                  <a:lnTo>
                    <a:pt x="9140" y="2898"/>
                  </a:lnTo>
                  <a:cubicBezTo>
                    <a:pt x="9207" y="2631"/>
                    <a:pt x="9207" y="2397"/>
                    <a:pt x="9307" y="2197"/>
                  </a:cubicBezTo>
                  <a:cubicBezTo>
                    <a:pt x="9474" y="1797"/>
                    <a:pt x="9440" y="1363"/>
                    <a:pt x="9407" y="963"/>
                  </a:cubicBezTo>
                  <a:cubicBezTo>
                    <a:pt x="9340" y="930"/>
                    <a:pt x="9274" y="863"/>
                    <a:pt x="9207" y="830"/>
                  </a:cubicBezTo>
                  <a:cubicBezTo>
                    <a:pt x="9007" y="763"/>
                    <a:pt x="8773" y="663"/>
                    <a:pt x="8540" y="596"/>
                  </a:cubicBezTo>
                  <a:cubicBezTo>
                    <a:pt x="7139" y="229"/>
                    <a:pt x="5738" y="29"/>
                    <a:pt x="4303" y="29"/>
                  </a:cubicBezTo>
                  <a:lnTo>
                    <a:pt x="3536" y="29"/>
                  </a:lnTo>
                  <a:cubicBezTo>
                    <a:pt x="3298" y="8"/>
                    <a:pt x="3060" y="0"/>
                    <a:pt x="2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8"/>
            <p:cNvSpPr/>
            <p:nvPr/>
          </p:nvSpPr>
          <p:spPr>
            <a:xfrm>
              <a:off x="2582263" y="1635275"/>
              <a:ext cx="195150" cy="101800"/>
            </a:xfrm>
            <a:custGeom>
              <a:avLst/>
              <a:gdLst/>
              <a:ahLst/>
              <a:cxnLst/>
              <a:rect l="l" t="t" r="r" b="b"/>
              <a:pathLst>
                <a:path w="7806" h="4072" extrusionOk="0">
                  <a:moveTo>
                    <a:pt x="3759" y="0"/>
                  </a:moveTo>
                  <a:cubicBezTo>
                    <a:pt x="3419" y="0"/>
                    <a:pt x="3094" y="19"/>
                    <a:pt x="2769" y="169"/>
                  </a:cubicBezTo>
                  <a:cubicBezTo>
                    <a:pt x="2719" y="186"/>
                    <a:pt x="2669" y="186"/>
                    <a:pt x="2623" y="186"/>
                  </a:cubicBezTo>
                  <a:cubicBezTo>
                    <a:pt x="2577" y="186"/>
                    <a:pt x="2535" y="186"/>
                    <a:pt x="2502" y="203"/>
                  </a:cubicBezTo>
                  <a:cubicBezTo>
                    <a:pt x="1968" y="336"/>
                    <a:pt x="1468" y="436"/>
                    <a:pt x="1068" y="836"/>
                  </a:cubicBezTo>
                  <a:cubicBezTo>
                    <a:pt x="901" y="1036"/>
                    <a:pt x="701" y="1203"/>
                    <a:pt x="501" y="1337"/>
                  </a:cubicBezTo>
                  <a:cubicBezTo>
                    <a:pt x="200" y="1570"/>
                    <a:pt x="67" y="1870"/>
                    <a:pt x="67" y="2237"/>
                  </a:cubicBezTo>
                  <a:cubicBezTo>
                    <a:pt x="67" y="2671"/>
                    <a:pt x="67" y="3105"/>
                    <a:pt x="67" y="3538"/>
                  </a:cubicBezTo>
                  <a:cubicBezTo>
                    <a:pt x="67" y="3638"/>
                    <a:pt x="0" y="3772"/>
                    <a:pt x="134" y="3838"/>
                  </a:cubicBezTo>
                  <a:cubicBezTo>
                    <a:pt x="234" y="3838"/>
                    <a:pt x="300" y="3805"/>
                    <a:pt x="400" y="3772"/>
                  </a:cubicBezTo>
                  <a:cubicBezTo>
                    <a:pt x="901" y="3605"/>
                    <a:pt x="1435" y="3572"/>
                    <a:pt x="1968" y="3572"/>
                  </a:cubicBezTo>
                  <a:cubicBezTo>
                    <a:pt x="2435" y="3538"/>
                    <a:pt x="2936" y="3538"/>
                    <a:pt x="3436" y="3538"/>
                  </a:cubicBezTo>
                  <a:cubicBezTo>
                    <a:pt x="3559" y="3534"/>
                    <a:pt x="3681" y="3532"/>
                    <a:pt x="3803" y="3532"/>
                  </a:cubicBezTo>
                  <a:cubicBezTo>
                    <a:pt x="4607" y="3532"/>
                    <a:pt x="5393" y="3623"/>
                    <a:pt x="6205" y="3738"/>
                  </a:cubicBezTo>
                  <a:cubicBezTo>
                    <a:pt x="6738" y="3838"/>
                    <a:pt x="7239" y="3972"/>
                    <a:pt x="7806" y="4072"/>
                  </a:cubicBezTo>
                  <a:cubicBezTo>
                    <a:pt x="7806" y="3872"/>
                    <a:pt x="7739" y="3672"/>
                    <a:pt x="7739" y="3505"/>
                  </a:cubicBezTo>
                  <a:cubicBezTo>
                    <a:pt x="7772" y="3105"/>
                    <a:pt x="7572" y="2938"/>
                    <a:pt x="7239" y="2804"/>
                  </a:cubicBezTo>
                  <a:cubicBezTo>
                    <a:pt x="7139" y="2771"/>
                    <a:pt x="7005" y="2738"/>
                    <a:pt x="6905" y="2704"/>
                  </a:cubicBezTo>
                  <a:cubicBezTo>
                    <a:pt x="6171" y="2504"/>
                    <a:pt x="5437" y="2337"/>
                    <a:pt x="4670" y="2337"/>
                  </a:cubicBezTo>
                  <a:cubicBezTo>
                    <a:pt x="4437" y="2337"/>
                    <a:pt x="4203" y="2346"/>
                    <a:pt x="3970" y="2346"/>
                  </a:cubicBezTo>
                  <a:cubicBezTo>
                    <a:pt x="3736" y="2346"/>
                    <a:pt x="3503" y="2337"/>
                    <a:pt x="3269" y="2304"/>
                  </a:cubicBezTo>
                  <a:cubicBezTo>
                    <a:pt x="2878" y="2239"/>
                    <a:pt x="2487" y="2188"/>
                    <a:pt x="2096" y="2188"/>
                  </a:cubicBezTo>
                  <a:cubicBezTo>
                    <a:pt x="1887" y="2188"/>
                    <a:pt x="1677" y="2202"/>
                    <a:pt x="1468" y="2237"/>
                  </a:cubicBezTo>
                  <a:cubicBezTo>
                    <a:pt x="1438" y="2252"/>
                    <a:pt x="1395" y="2267"/>
                    <a:pt x="1350" y="2267"/>
                  </a:cubicBezTo>
                  <a:cubicBezTo>
                    <a:pt x="1295" y="2267"/>
                    <a:pt x="1238" y="2244"/>
                    <a:pt x="1201" y="2171"/>
                  </a:cubicBezTo>
                  <a:cubicBezTo>
                    <a:pt x="1234" y="2037"/>
                    <a:pt x="1368" y="2037"/>
                    <a:pt x="1468" y="2037"/>
                  </a:cubicBezTo>
                  <a:cubicBezTo>
                    <a:pt x="1868" y="1970"/>
                    <a:pt x="2302" y="1904"/>
                    <a:pt x="2702" y="1804"/>
                  </a:cubicBezTo>
                  <a:cubicBezTo>
                    <a:pt x="3002" y="1737"/>
                    <a:pt x="3303" y="1704"/>
                    <a:pt x="3603" y="1704"/>
                  </a:cubicBezTo>
                  <a:cubicBezTo>
                    <a:pt x="3903" y="1704"/>
                    <a:pt x="4203" y="1670"/>
                    <a:pt x="4470" y="1670"/>
                  </a:cubicBezTo>
                  <a:cubicBezTo>
                    <a:pt x="4559" y="1667"/>
                    <a:pt x="4647" y="1666"/>
                    <a:pt x="4736" y="1666"/>
                  </a:cubicBezTo>
                  <a:cubicBezTo>
                    <a:pt x="5704" y="1666"/>
                    <a:pt x="6622" y="1834"/>
                    <a:pt x="7539" y="2171"/>
                  </a:cubicBezTo>
                  <a:cubicBezTo>
                    <a:pt x="7572" y="2204"/>
                    <a:pt x="7639" y="2204"/>
                    <a:pt x="7706" y="2204"/>
                  </a:cubicBezTo>
                  <a:cubicBezTo>
                    <a:pt x="7739" y="2004"/>
                    <a:pt x="7739" y="1804"/>
                    <a:pt x="7606" y="1670"/>
                  </a:cubicBezTo>
                  <a:cubicBezTo>
                    <a:pt x="7172" y="1203"/>
                    <a:pt x="6705" y="736"/>
                    <a:pt x="6105" y="436"/>
                  </a:cubicBezTo>
                  <a:cubicBezTo>
                    <a:pt x="6071" y="403"/>
                    <a:pt x="6004" y="403"/>
                    <a:pt x="5971" y="369"/>
                  </a:cubicBezTo>
                  <a:cubicBezTo>
                    <a:pt x="5604" y="303"/>
                    <a:pt x="5271" y="236"/>
                    <a:pt x="4904" y="102"/>
                  </a:cubicBezTo>
                  <a:cubicBezTo>
                    <a:pt x="4637" y="36"/>
                    <a:pt x="4370" y="2"/>
                    <a:pt x="4103" y="2"/>
                  </a:cubicBezTo>
                  <a:cubicBezTo>
                    <a:pt x="3986" y="2"/>
                    <a:pt x="3872" y="0"/>
                    <a:pt x="3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8"/>
            <p:cNvSpPr/>
            <p:nvPr/>
          </p:nvSpPr>
          <p:spPr>
            <a:xfrm>
              <a:off x="2621438" y="1589450"/>
              <a:ext cx="117625" cy="40900"/>
            </a:xfrm>
            <a:custGeom>
              <a:avLst/>
              <a:gdLst/>
              <a:ahLst/>
              <a:cxnLst/>
              <a:rect l="l" t="t" r="r" b="b"/>
              <a:pathLst>
                <a:path w="4705" h="1636" extrusionOk="0">
                  <a:moveTo>
                    <a:pt x="2436" y="1"/>
                  </a:moveTo>
                  <a:cubicBezTo>
                    <a:pt x="2102" y="1"/>
                    <a:pt x="1769" y="67"/>
                    <a:pt x="1435" y="101"/>
                  </a:cubicBezTo>
                  <a:cubicBezTo>
                    <a:pt x="1385" y="118"/>
                    <a:pt x="1335" y="118"/>
                    <a:pt x="1285" y="118"/>
                  </a:cubicBezTo>
                  <a:cubicBezTo>
                    <a:pt x="1235" y="118"/>
                    <a:pt x="1185" y="118"/>
                    <a:pt x="1135" y="134"/>
                  </a:cubicBezTo>
                  <a:cubicBezTo>
                    <a:pt x="1035" y="168"/>
                    <a:pt x="902" y="201"/>
                    <a:pt x="835" y="268"/>
                  </a:cubicBezTo>
                  <a:cubicBezTo>
                    <a:pt x="368" y="601"/>
                    <a:pt x="68" y="1001"/>
                    <a:pt x="1" y="1635"/>
                  </a:cubicBezTo>
                  <a:cubicBezTo>
                    <a:pt x="501" y="1502"/>
                    <a:pt x="968" y="1402"/>
                    <a:pt x="1435" y="1268"/>
                  </a:cubicBezTo>
                  <a:cubicBezTo>
                    <a:pt x="1535" y="1235"/>
                    <a:pt x="1669" y="1235"/>
                    <a:pt x="1802" y="1235"/>
                  </a:cubicBezTo>
                  <a:lnTo>
                    <a:pt x="2903" y="1235"/>
                  </a:lnTo>
                  <a:cubicBezTo>
                    <a:pt x="3003" y="1235"/>
                    <a:pt x="3137" y="1235"/>
                    <a:pt x="3237" y="1268"/>
                  </a:cubicBezTo>
                  <a:cubicBezTo>
                    <a:pt x="3670" y="1368"/>
                    <a:pt x="4104" y="1502"/>
                    <a:pt x="4538" y="1602"/>
                  </a:cubicBezTo>
                  <a:cubicBezTo>
                    <a:pt x="4560" y="1613"/>
                    <a:pt x="4578" y="1617"/>
                    <a:pt x="4596" y="1617"/>
                  </a:cubicBezTo>
                  <a:cubicBezTo>
                    <a:pt x="4630" y="1617"/>
                    <a:pt x="4660" y="1602"/>
                    <a:pt x="4704" y="1602"/>
                  </a:cubicBezTo>
                  <a:cubicBezTo>
                    <a:pt x="4638" y="1102"/>
                    <a:pt x="4404" y="735"/>
                    <a:pt x="4071" y="434"/>
                  </a:cubicBezTo>
                  <a:cubicBezTo>
                    <a:pt x="3870" y="234"/>
                    <a:pt x="3670" y="134"/>
                    <a:pt x="3403" y="101"/>
                  </a:cubicBezTo>
                  <a:cubicBezTo>
                    <a:pt x="3070" y="67"/>
                    <a:pt x="2736" y="1"/>
                    <a:pt x="2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8"/>
            <p:cNvSpPr/>
            <p:nvPr/>
          </p:nvSpPr>
          <p:spPr>
            <a:xfrm>
              <a:off x="2266188" y="1912175"/>
              <a:ext cx="850650" cy="979200"/>
            </a:xfrm>
            <a:custGeom>
              <a:avLst/>
              <a:gdLst/>
              <a:ahLst/>
              <a:cxnLst/>
              <a:rect l="l" t="t" r="r" b="b"/>
              <a:pathLst>
                <a:path w="34026" h="39168" extrusionOk="0">
                  <a:moveTo>
                    <a:pt x="12396" y="0"/>
                  </a:moveTo>
                  <a:cubicBezTo>
                    <a:pt x="11656" y="0"/>
                    <a:pt x="10980" y="233"/>
                    <a:pt x="10408" y="1002"/>
                  </a:cubicBezTo>
                  <a:cubicBezTo>
                    <a:pt x="9207" y="2570"/>
                    <a:pt x="8874" y="4638"/>
                    <a:pt x="8240" y="6439"/>
                  </a:cubicBezTo>
                  <a:cubicBezTo>
                    <a:pt x="7339" y="9041"/>
                    <a:pt x="5538" y="11109"/>
                    <a:pt x="3770" y="13177"/>
                  </a:cubicBezTo>
                  <a:cubicBezTo>
                    <a:pt x="2302" y="14912"/>
                    <a:pt x="1635" y="16379"/>
                    <a:pt x="1035" y="18548"/>
                  </a:cubicBezTo>
                  <a:cubicBezTo>
                    <a:pt x="401" y="20849"/>
                    <a:pt x="1" y="22817"/>
                    <a:pt x="1" y="25219"/>
                  </a:cubicBezTo>
                  <a:cubicBezTo>
                    <a:pt x="1" y="27487"/>
                    <a:pt x="635" y="29189"/>
                    <a:pt x="1702" y="31190"/>
                  </a:cubicBezTo>
                  <a:cubicBezTo>
                    <a:pt x="2803" y="33225"/>
                    <a:pt x="4237" y="34726"/>
                    <a:pt x="6038" y="36194"/>
                  </a:cubicBezTo>
                  <a:cubicBezTo>
                    <a:pt x="7740" y="37595"/>
                    <a:pt x="9541" y="38929"/>
                    <a:pt x="11809" y="39096"/>
                  </a:cubicBezTo>
                  <a:cubicBezTo>
                    <a:pt x="12391" y="39144"/>
                    <a:pt x="12962" y="39167"/>
                    <a:pt x="13528" y="39167"/>
                  </a:cubicBezTo>
                  <a:cubicBezTo>
                    <a:pt x="15301" y="39167"/>
                    <a:pt x="17019" y="38941"/>
                    <a:pt x="18814" y="38562"/>
                  </a:cubicBezTo>
                  <a:cubicBezTo>
                    <a:pt x="21283" y="38028"/>
                    <a:pt x="23484" y="37761"/>
                    <a:pt x="25586" y="36260"/>
                  </a:cubicBezTo>
                  <a:cubicBezTo>
                    <a:pt x="29155" y="33725"/>
                    <a:pt x="31290" y="29789"/>
                    <a:pt x="32958" y="25853"/>
                  </a:cubicBezTo>
                  <a:cubicBezTo>
                    <a:pt x="33725" y="24052"/>
                    <a:pt x="34025" y="21683"/>
                    <a:pt x="33692" y="19748"/>
                  </a:cubicBezTo>
                  <a:cubicBezTo>
                    <a:pt x="33325" y="17780"/>
                    <a:pt x="32090" y="16613"/>
                    <a:pt x="30723" y="15279"/>
                  </a:cubicBezTo>
                  <a:cubicBezTo>
                    <a:pt x="28988" y="13577"/>
                    <a:pt x="26853" y="11843"/>
                    <a:pt x="25986" y="9474"/>
                  </a:cubicBezTo>
                  <a:cubicBezTo>
                    <a:pt x="25152" y="7173"/>
                    <a:pt x="24885" y="4771"/>
                    <a:pt x="23518" y="2670"/>
                  </a:cubicBezTo>
                  <a:cubicBezTo>
                    <a:pt x="22183" y="668"/>
                    <a:pt x="20149" y="201"/>
                    <a:pt x="17880" y="101"/>
                  </a:cubicBezTo>
                  <a:cubicBezTo>
                    <a:pt x="17749" y="94"/>
                    <a:pt x="17613" y="90"/>
                    <a:pt x="17475" y="90"/>
                  </a:cubicBezTo>
                  <a:cubicBezTo>
                    <a:pt x="16523" y="90"/>
                    <a:pt x="15428" y="245"/>
                    <a:pt x="14436" y="245"/>
                  </a:cubicBezTo>
                  <a:cubicBezTo>
                    <a:pt x="14292" y="245"/>
                    <a:pt x="14150" y="242"/>
                    <a:pt x="14011" y="235"/>
                  </a:cubicBezTo>
                  <a:cubicBezTo>
                    <a:pt x="13451" y="112"/>
                    <a:pt x="12909" y="0"/>
                    <a:pt x="12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8"/>
            <p:cNvSpPr/>
            <p:nvPr/>
          </p:nvSpPr>
          <p:spPr>
            <a:xfrm>
              <a:off x="2616213" y="1596050"/>
              <a:ext cx="117725" cy="45075"/>
            </a:xfrm>
            <a:custGeom>
              <a:avLst/>
              <a:gdLst/>
              <a:ahLst/>
              <a:cxnLst/>
              <a:rect l="l" t="t" r="r" b="b"/>
              <a:pathLst>
                <a:path w="4709" h="1803" extrusionOk="0">
                  <a:moveTo>
                    <a:pt x="2727" y="1"/>
                  </a:moveTo>
                  <a:cubicBezTo>
                    <a:pt x="2549" y="1"/>
                    <a:pt x="2364" y="29"/>
                    <a:pt x="2178" y="70"/>
                  </a:cubicBezTo>
                  <a:cubicBezTo>
                    <a:pt x="1578" y="170"/>
                    <a:pt x="977" y="404"/>
                    <a:pt x="443" y="771"/>
                  </a:cubicBezTo>
                  <a:cubicBezTo>
                    <a:pt x="1" y="1103"/>
                    <a:pt x="293" y="1802"/>
                    <a:pt x="710" y="1802"/>
                  </a:cubicBezTo>
                  <a:cubicBezTo>
                    <a:pt x="795" y="1802"/>
                    <a:pt x="886" y="1773"/>
                    <a:pt x="977" y="1705"/>
                  </a:cubicBezTo>
                  <a:cubicBezTo>
                    <a:pt x="1444" y="1371"/>
                    <a:pt x="1978" y="1138"/>
                    <a:pt x="2512" y="1071"/>
                  </a:cubicBezTo>
                  <a:cubicBezTo>
                    <a:pt x="2553" y="1066"/>
                    <a:pt x="2595" y="1063"/>
                    <a:pt x="2636" y="1063"/>
                  </a:cubicBezTo>
                  <a:cubicBezTo>
                    <a:pt x="3095" y="1063"/>
                    <a:pt x="3554" y="1374"/>
                    <a:pt x="4013" y="1405"/>
                  </a:cubicBezTo>
                  <a:cubicBezTo>
                    <a:pt x="4044" y="1409"/>
                    <a:pt x="4074" y="1411"/>
                    <a:pt x="4102" y="1411"/>
                  </a:cubicBezTo>
                  <a:cubicBezTo>
                    <a:pt x="4709" y="1411"/>
                    <a:pt x="4650" y="434"/>
                    <a:pt x="4013" y="371"/>
                  </a:cubicBezTo>
                  <a:cubicBezTo>
                    <a:pt x="3679" y="337"/>
                    <a:pt x="3379" y="137"/>
                    <a:pt x="3045" y="37"/>
                  </a:cubicBezTo>
                  <a:cubicBezTo>
                    <a:pt x="2943" y="12"/>
                    <a:pt x="2837" y="1"/>
                    <a:pt x="2727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8"/>
            <p:cNvSpPr/>
            <p:nvPr/>
          </p:nvSpPr>
          <p:spPr>
            <a:xfrm>
              <a:off x="2589763" y="1646650"/>
              <a:ext cx="181425" cy="52825"/>
            </a:xfrm>
            <a:custGeom>
              <a:avLst/>
              <a:gdLst/>
              <a:ahLst/>
              <a:cxnLst/>
              <a:rect l="l" t="t" r="r" b="b"/>
              <a:pathLst>
                <a:path w="7257" h="2113" extrusionOk="0">
                  <a:moveTo>
                    <a:pt x="3004" y="0"/>
                  </a:moveTo>
                  <a:cubicBezTo>
                    <a:pt x="2081" y="0"/>
                    <a:pt x="463" y="424"/>
                    <a:pt x="100" y="1149"/>
                  </a:cubicBezTo>
                  <a:cubicBezTo>
                    <a:pt x="0" y="1349"/>
                    <a:pt x="0" y="1649"/>
                    <a:pt x="201" y="1816"/>
                  </a:cubicBezTo>
                  <a:cubicBezTo>
                    <a:pt x="201" y="1816"/>
                    <a:pt x="201" y="1816"/>
                    <a:pt x="234" y="1849"/>
                  </a:cubicBezTo>
                  <a:cubicBezTo>
                    <a:pt x="337" y="1931"/>
                    <a:pt x="452" y="1966"/>
                    <a:pt x="565" y="1966"/>
                  </a:cubicBezTo>
                  <a:cubicBezTo>
                    <a:pt x="820" y="1966"/>
                    <a:pt x="1065" y="1790"/>
                    <a:pt x="1135" y="1582"/>
                  </a:cubicBezTo>
                  <a:cubicBezTo>
                    <a:pt x="1506" y="1273"/>
                    <a:pt x="2652" y="1078"/>
                    <a:pt x="3162" y="1078"/>
                  </a:cubicBezTo>
                  <a:cubicBezTo>
                    <a:pt x="3202" y="1078"/>
                    <a:pt x="3238" y="1079"/>
                    <a:pt x="3269" y="1082"/>
                  </a:cubicBezTo>
                  <a:cubicBezTo>
                    <a:pt x="3803" y="1149"/>
                    <a:pt x="5905" y="1282"/>
                    <a:pt x="6138" y="1849"/>
                  </a:cubicBezTo>
                  <a:cubicBezTo>
                    <a:pt x="6231" y="2035"/>
                    <a:pt x="6382" y="2112"/>
                    <a:pt x="6538" y="2112"/>
                  </a:cubicBezTo>
                  <a:cubicBezTo>
                    <a:pt x="6884" y="2112"/>
                    <a:pt x="7256" y="1730"/>
                    <a:pt x="7072" y="1315"/>
                  </a:cubicBezTo>
                  <a:cubicBezTo>
                    <a:pt x="6572" y="215"/>
                    <a:pt x="4237" y="148"/>
                    <a:pt x="3269" y="14"/>
                  </a:cubicBezTo>
                  <a:cubicBezTo>
                    <a:pt x="3190" y="5"/>
                    <a:pt x="3101" y="0"/>
                    <a:pt x="3004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8"/>
            <p:cNvSpPr/>
            <p:nvPr/>
          </p:nvSpPr>
          <p:spPr>
            <a:xfrm>
              <a:off x="2575588" y="1694150"/>
              <a:ext cx="191000" cy="40075"/>
            </a:xfrm>
            <a:custGeom>
              <a:avLst/>
              <a:gdLst/>
              <a:ahLst/>
              <a:cxnLst/>
              <a:rect l="l" t="t" r="r" b="b"/>
              <a:pathLst>
                <a:path w="7640" h="1603" extrusionOk="0">
                  <a:moveTo>
                    <a:pt x="3411" y="1"/>
                  </a:moveTo>
                  <a:cubicBezTo>
                    <a:pt x="2414" y="1"/>
                    <a:pt x="1440" y="140"/>
                    <a:pt x="434" y="483"/>
                  </a:cubicBezTo>
                  <a:cubicBezTo>
                    <a:pt x="234" y="549"/>
                    <a:pt x="0" y="750"/>
                    <a:pt x="34" y="983"/>
                  </a:cubicBezTo>
                  <a:cubicBezTo>
                    <a:pt x="34" y="1016"/>
                    <a:pt x="34" y="1050"/>
                    <a:pt x="34" y="1083"/>
                  </a:cubicBezTo>
                  <a:cubicBezTo>
                    <a:pt x="76" y="1421"/>
                    <a:pt x="372" y="1599"/>
                    <a:pt x="643" y="1599"/>
                  </a:cubicBezTo>
                  <a:cubicBezTo>
                    <a:pt x="800" y="1599"/>
                    <a:pt x="949" y="1539"/>
                    <a:pt x="1034" y="1417"/>
                  </a:cubicBezTo>
                  <a:cubicBezTo>
                    <a:pt x="1814" y="1183"/>
                    <a:pt x="2593" y="1050"/>
                    <a:pt x="3404" y="1050"/>
                  </a:cubicBezTo>
                  <a:cubicBezTo>
                    <a:pt x="3634" y="1050"/>
                    <a:pt x="3867" y="1061"/>
                    <a:pt x="4103" y="1083"/>
                  </a:cubicBezTo>
                  <a:cubicBezTo>
                    <a:pt x="4637" y="1117"/>
                    <a:pt x="6138" y="1083"/>
                    <a:pt x="6605" y="1383"/>
                  </a:cubicBezTo>
                  <a:cubicBezTo>
                    <a:pt x="6712" y="1521"/>
                    <a:pt x="6896" y="1602"/>
                    <a:pt x="7076" y="1602"/>
                  </a:cubicBezTo>
                  <a:cubicBezTo>
                    <a:pt x="7290" y="1602"/>
                    <a:pt x="7500" y="1488"/>
                    <a:pt x="7572" y="1217"/>
                  </a:cubicBezTo>
                  <a:cubicBezTo>
                    <a:pt x="7572" y="1217"/>
                    <a:pt x="7572" y="1217"/>
                    <a:pt x="7572" y="1183"/>
                  </a:cubicBezTo>
                  <a:cubicBezTo>
                    <a:pt x="7639" y="1016"/>
                    <a:pt x="7572" y="816"/>
                    <a:pt x="7439" y="683"/>
                  </a:cubicBezTo>
                  <a:cubicBezTo>
                    <a:pt x="6872" y="116"/>
                    <a:pt x="5571" y="183"/>
                    <a:pt x="4804" y="82"/>
                  </a:cubicBezTo>
                  <a:cubicBezTo>
                    <a:pt x="4331" y="30"/>
                    <a:pt x="3869" y="1"/>
                    <a:pt x="3411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8"/>
            <p:cNvSpPr/>
            <p:nvPr/>
          </p:nvSpPr>
          <p:spPr>
            <a:xfrm>
              <a:off x="2564738" y="1760275"/>
              <a:ext cx="224575" cy="59825"/>
            </a:xfrm>
            <a:custGeom>
              <a:avLst/>
              <a:gdLst/>
              <a:ahLst/>
              <a:cxnLst/>
              <a:rect l="l" t="t" r="r" b="b"/>
              <a:pathLst>
                <a:path w="8983" h="2393" extrusionOk="0">
                  <a:moveTo>
                    <a:pt x="4744" y="1"/>
                  </a:moveTo>
                  <a:cubicBezTo>
                    <a:pt x="3499" y="1"/>
                    <a:pt x="2267" y="100"/>
                    <a:pt x="1035" y="273"/>
                  </a:cubicBezTo>
                  <a:lnTo>
                    <a:pt x="868" y="273"/>
                  </a:lnTo>
                  <a:cubicBezTo>
                    <a:pt x="601" y="340"/>
                    <a:pt x="501" y="540"/>
                    <a:pt x="501" y="773"/>
                  </a:cubicBezTo>
                  <a:cubicBezTo>
                    <a:pt x="1" y="940"/>
                    <a:pt x="34" y="1807"/>
                    <a:pt x="668" y="1807"/>
                  </a:cubicBezTo>
                  <a:cubicBezTo>
                    <a:pt x="1969" y="1774"/>
                    <a:pt x="3236" y="1674"/>
                    <a:pt x="4537" y="1674"/>
                  </a:cubicBezTo>
                  <a:cubicBezTo>
                    <a:pt x="5805" y="1674"/>
                    <a:pt x="6972" y="2041"/>
                    <a:pt x="8173" y="2374"/>
                  </a:cubicBezTo>
                  <a:cubicBezTo>
                    <a:pt x="8220" y="2387"/>
                    <a:pt x="8265" y="2393"/>
                    <a:pt x="8308" y="2393"/>
                  </a:cubicBezTo>
                  <a:cubicBezTo>
                    <a:pt x="8730" y="2393"/>
                    <a:pt x="8982" y="1843"/>
                    <a:pt x="8740" y="1540"/>
                  </a:cubicBezTo>
                  <a:cubicBezTo>
                    <a:pt x="8874" y="1340"/>
                    <a:pt x="8874" y="1107"/>
                    <a:pt x="8707" y="907"/>
                  </a:cubicBezTo>
                  <a:cubicBezTo>
                    <a:pt x="8040" y="206"/>
                    <a:pt x="6972" y="73"/>
                    <a:pt x="6072" y="39"/>
                  </a:cubicBezTo>
                  <a:cubicBezTo>
                    <a:pt x="5627" y="13"/>
                    <a:pt x="5185" y="1"/>
                    <a:pt x="4744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8"/>
            <p:cNvSpPr/>
            <p:nvPr/>
          </p:nvSpPr>
          <p:spPr>
            <a:xfrm>
              <a:off x="2548063" y="1817125"/>
              <a:ext cx="275825" cy="71525"/>
            </a:xfrm>
            <a:custGeom>
              <a:avLst/>
              <a:gdLst/>
              <a:ahLst/>
              <a:cxnLst/>
              <a:rect l="l" t="t" r="r" b="b"/>
              <a:pathLst>
                <a:path w="11033" h="2861" extrusionOk="0">
                  <a:moveTo>
                    <a:pt x="6602" y="46"/>
                  </a:moveTo>
                  <a:cubicBezTo>
                    <a:pt x="5800" y="46"/>
                    <a:pt x="5039" y="100"/>
                    <a:pt x="4504" y="100"/>
                  </a:cubicBezTo>
                  <a:cubicBezTo>
                    <a:pt x="3837" y="134"/>
                    <a:pt x="134" y="0"/>
                    <a:pt x="568" y="1368"/>
                  </a:cubicBezTo>
                  <a:cubicBezTo>
                    <a:pt x="501" y="1401"/>
                    <a:pt x="434" y="1435"/>
                    <a:pt x="367" y="1468"/>
                  </a:cubicBezTo>
                  <a:cubicBezTo>
                    <a:pt x="1" y="1702"/>
                    <a:pt x="1" y="2369"/>
                    <a:pt x="468" y="2469"/>
                  </a:cubicBezTo>
                  <a:cubicBezTo>
                    <a:pt x="2436" y="2736"/>
                    <a:pt x="4337" y="2802"/>
                    <a:pt x="6305" y="2836"/>
                  </a:cubicBezTo>
                  <a:cubicBezTo>
                    <a:pt x="6620" y="2848"/>
                    <a:pt x="6950" y="2861"/>
                    <a:pt x="7283" y="2861"/>
                  </a:cubicBezTo>
                  <a:cubicBezTo>
                    <a:pt x="7831" y="2861"/>
                    <a:pt x="8388" y="2827"/>
                    <a:pt x="8907" y="2702"/>
                  </a:cubicBezTo>
                  <a:lnTo>
                    <a:pt x="9574" y="2702"/>
                  </a:lnTo>
                  <a:cubicBezTo>
                    <a:pt x="9674" y="2702"/>
                    <a:pt x="9774" y="2669"/>
                    <a:pt x="9841" y="2636"/>
                  </a:cubicBezTo>
                  <a:cubicBezTo>
                    <a:pt x="9841" y="2636"/>
                    <a:pt x="9874" y="2669"/>
                    <a:pt x="9908" y="2669"/>
                  </a:cubicBezTo>
                  <a:cubicBezTo>
                    <a:pt x="10017" y="2771"/>
                    <a:pt x="10138" y="2814"/>
                    <a:pt x="10255" y="2814"/>
                  </a:cubicBezTo>
                  <a:cubicBezTo>
                    <a:pt x="10670" y="2814"/>
                    <a:pt x="11032" y="2266"/>
                    <a:pt x="10641" y="1902"/>
                  </a:cubicBezTo>
                  <a:cubicBezTo>
                    <a:pt x="10575" y="1868"/>
                    <a:pt x="10508" y="1802"/>
                    <a:pt x="10441" y="1735"/>
                  </a:cubicBezTo>
                  <a:cubicBezTo>
                    <a:pt x="10441" y="1668"/>
                    <a:pt x="10441" y="1535"/>
                    <a:pt x="10375" y="1435"/>
                  </a:cubicBezTo>
                  <a:cubicBezTo>
                    <a:pt x="9847" y="248"/>
                    <a:pt x="8148" y="46"/>
                    <a:pt x="6602" y="46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8"/>
            <p:cNvSpPr/>
            <p:nvPr/>
          </p:nvSpPr>
          <p:spPr>
            <a:xfrm>
              <a:off x="2217838" y="1571100"/>
              <a:ext cx="924000" cy="1356000"/>
            </a:xfrm>
            <a:custGeom>
              <a:avLst/>
              <a:gdLst/>
              <a:ahLst/>
              <a:cxnLst/>
              <a:rect l="l" t="t" r="r" b="b"/>
              <a:pathLst>
                <a:path w="36960" h="54240" extrusionOk="0">
                  <a:moveTo>
                    <a:pt x="24818" y="12843"/>
                  </a:moveTo>
                  <a:cubicBezTo>
                    <a:pt x="25118" y="12944"/>
                    <a:pt x="25385" y="13177"/>
                    <a:pt x="25752" y="13210"/>
                  </a:cubicBezTo>
                  <a:cubicBezTo>
                    <a:pt x="25852" y="13210"/>
                    <a:pt x="26019" y="13277"/>
                    <a:pt x="26085" y="13377"/>
                  </a:cubicBezTo>
                  <a:cubicBezTo>
                    <a:pt x="26286" y="13711"/>
                    <a:pt x="26552" y="14011"/>
                    <a:pt x="26586" y="14445"/>
                  </a:cubicBezTo>
                  <a:cubicBezTo>
                    <a:pt x="26586" y="14578"/>
                    <a:pt x="26586" y="14745"/>
                    <a:pt x="26586" y="14878"/>
                  </a:cubicBezTo>
                  <a:cubicBezTo>
                    <a:pt x="26586" y="15145"/>
                    <a:pt x="26586" y="15379"/>
                    <a:pt x="26753" y="15612"/>
                  </a:cubicBezTo>
                  <a:cubicBezTo>
                    <a:pt x="26819" y="15746"/>
                    <a:pt x="26853" y="15912"/>
                    <a:pt x="26853" y="16079"/>
                  </a:cubicBezTo>
                  <a:cubicBezTo>
                    <a:pt x="26886" y="16213"/>
                    <a:pt x="26886" y="16346"/>
                    <a:pt x="26886" y="16479"/>
                  </a:cubicBezTo>
                  <a:cubicBezTo>
                    <a:pt x="26786" y="17080"/>
                    <a:pt x="27053" y="17647"/>
                    <a:pt x="27286" y="18181"/>
                  </a:cubicBezTo>
                  <a:cubicBezTo>
                    <a:pt x="27353" y="18314"/>
                    <a:pt x="27386" y="18447"/>
                    <a:pt x="27453" y="18581"/>
                  </a:cubicBezTo>
                  <a:cubicBezTo>
                    <a:pt x="27586" y="18881"/>
                    <a:pt x="27687" y="19181"/>
                    <a:pt x="27853" y="19482"/>
                  </a:cubicBezTo>
                  <a:cubicBezTo>
                    <a:pt x="27920" y="19648"/>
                    <a:pt x="27987" y="19815"/>
                    <a:pt x="28120" y="19882"/>
                  </a:cubicBezTo>
                  <a:cubicBezTo>
                    <a:pt x="28420" y="20115"/>
                    <a:pt x="28587" y="20449"/>
                    <a:pt x="28721" y="20782"/>
                  </a:cubicBezTo>
                  <a:cubicBezTo>
                    <a:pt x="28754" y="20949"/>
                    <a:pt x="28854" y="21083"/>
                    <a:pt x="28954" y="21216"/>
                  </a:cubicBezTo>
                  <a:cubicBezTo>
                    <a:pt x="29021" y="21316"/>
                    <a:pt x="29088" y="21383"/>
                    <a:pt x="29154" y="21483"/>
                  </a:cubicBezTo>
                  <a:cubicBezTo>
                    <a:pt x="29388" y="21983"/>
                    <a:pt x="29788" y="22350"/>
                    <a:pt x="30188" y="22751"/>
                  </a:cubicBezTo>
                  <a:cubicBezTo>
                    <a:pt x="30288" y="22851"/>
                    <a:pt x="30388" y="22984"/>
                    <a:pt x="30455" y="23117"/>
                  </a:cubicBezTo>
                  <a:cubicBezTo>
                    <a:pt x="30622" y="23384"/>
                    <a:pt x="30755" y="23651"/>
                    <a:pt x="30922" y="23918"/>
                  </a:cubicBezTo>
                  <a:cubicBezTo>
                    <a:pt x="31189" y="24385"/>
                    <a:pt x="31489" y="24752"/>
                    <a:pt x="31856" y="25119"/>
                  </a:cubicBezTo>
                  <a:cubicBezTo>
                    <a:pt x="32623" y="25886"/>
                    <a:pt x="33391" y="26653"/>
                    <a:pt x="34091" y="27521"/>
                  </a:cubicBezTo>
                  <a:cubicBezTo>
                    <a:pt x="34625" y="28154"/>
                    <a:pt x="35092" y="28888"/>
                    <a:pt x="35525" y="29622"/>
                  </a:cubicBezTo>
                  <a:cubicBezTo>
                    <a:pt x="35792" y="30122"/>
                    <a:pt x="35959" y="30690"/>
                    <a:pt x="36159" y="31190"/>
                  </a:cubicBezTo>
                  <a:cubicBezTo>
                    <a:pt x="36326" y="31624"/>
                    <a:pt x="36459" y="32024"/>
                    <a:pt x="36593" y="32424"/>
                  </a:cubicBezTo>
                  <a:cubicBezTo>
                    <a:pt x="36726" y="32791"/>
                    <a:pt x="36826" y="33158"/>
                    <a:pt x="36826" y="33558"/>
                  </a:cubicBezTo>
                  <a:cubicBezTo>
                    <a:pt x="36793" y="34059"/>
                    <a:pt x="36793" y="34559"/>
                    <a:pt x="36793" y="35093"/>
                  </a:cubicBezTo>
                  <a:cubicBezTo>
                    <a:pt x="36793" y="35493"/>
                    <a:pt x="36793" y="35893"/>
                    <a:pt x="36826" y="36294"/>
                  </a:cubicBezTo>
                  <a:cubicBezTo>
                    <a:pt x="36960" y="37294"/>
                    <a:pt x="36926" y="38262"/>
                    <a:pt x="36860" y="39262"/>
                  </a:cubicBezTo>
                  <a:cubicBezTo>
                    <a:pt x="36793" y="40063"/>
                    <a:pt x="36626" y="40830"/>
                    <a:pt x="36393" y="41564"/>
                  </a:cubicBezTo>
                  <a:cubicBezTo>
                    <a:pt x="36193" y="42231"/>
                    <a:pt x="35926" y="42865"/>
                    <a:pt x="35626" y="43499"/>
                  </a:cubicBezTo>
                  <a:cubicBezTo>
                    <a:pt x="35259" y="44233"/>
                    <a:pt x="34792" y="44933"/>
                    <a:pt x="34525" y="45734"/>
                  </a:cubicBezTo>
                  <a:cubicBezTo>
                    <a:pt x="34491" y="45767"/>
                    <a:pt x="34491" y="45800"/>
                    <a:pt x="34458" y="45834"/>
                  </a:cubicBezTo>
                  <a:cubicBezTo>
                    <a:pt x="34124" y="46334"/>
                    <a:pt x="33791" y="46834"/>
                    <a:pt x="33457" y="47335"/>
                  </a:cubicBezTo>
                  <a:cubicBezTo>
                    <a:pt x="33391" y="47402"/>
                    <a:pt x="33324" y="47502"/>
                    <a:pt x="33257" y="47602"/>
                  </a:cubicBezTo>
                  <a:cubicBezTo>
                    <a:pt x="32657" y="48636"/>
                    <a:pt x="31789" y="49470"/>
                    <a:pt x="30822" y="50237"/>
                  </a:cubicBezTo>
                  <a:cubicBezTo>
                    <a:pt x="30555" y="50437"/>
                    <a:pt x="30255" y="50671"/>
                    <a:pt x="29988" y="50904"/>
                  </a:cubicBezTo>
                  <a:cubicBezTo>
                    <a:pt x="29855" y="51004"/>
                    <a:pt x="29721" y="51104"/>
                    <a:pt x="29588" y="51171"/>
                  </a:cubicBezTo>
                  <a:cubicBezTo>
                    <a:pt x="28954" y="51538"/>
                    <a:pt x="28287" y="51871"/>
                    <a:pt x="27653" y="52205"/>
                  </a:cubicBezTo>
                  <a:cubicBezTo>
                    <a:pt x="27286" y="52438"/>
                    <a:pt x="26886" y="52639"/>
                    <a:pt x="26486" y="52839"/>
                  </a:cubicBezTo>
                  <a:cubicBezTo>
                    <a:pt x="25685" y="53272"/>
                    <a:pt x="24818" y="53506"/>
                    <a:pt x="23951" y="53739"/>
                  </a:cubicBezTo>
                  <a:cubicBezTo>
                    <a:pt x="23817" y="53773"/>
                    <a:pt x="23684" y="53773"/>
                    <a:pt x="23550" y="53806"/>
                  </a:cubicBezTo>
                  <a:cubicBezTo>
                    <a:pt x="23484" y="53806"/>
                    <a:pt x="23417" y="53806"/>
                    <a:pt x="23350" y="53839"/>
                  </a:cubicBezTo>
                  <a:cubicBezTo>
                    <a:pt x="22783" y="54173"/>
                    <a:pt x="22183" y="54206"/>
                    <a:pt x="21549" y="54206"/>
                  </a:cubicBezTo>
                  <a:cubicBezTo>
                    <a:pt x="20014" y="54240"/>
                    <a:pt x="18480" y="54206"/>
                    <a:pt x="16979" y="54206"/>
                  </a:cubicBezTo>
                  <a:cubicBezTo>
                    <a:pt x="16645" y="54206"/>
                    <a:pt x="16312" y="54173"/>
                    <a:pt x="16012" y="54073"/>
                  </a:cubicBezTo>
                  <a:cubicBezTo>
                    <a:pt x="15645" y="53940"/>
                    <a:pt x="15244" y="53873"/>
                    <a:pt x="14877" y="53873"/>
                  </a:cubicBezTo>
                  <a:cubicBezTo>
                    <a:pt x="14644" y="53873"/>
                    <a:pt x="14444" y="53839"/>
                    <a:pt x="14210" y="53806"/>
                  </a:cubicBezTo>
                  <a:cubicBezTo>
                    <a:pt x="14043" y="53806"/>
                    <a:pt x="13877" y="53773"/>
                    <a:pt x="13743" y="53806"/>
                  </a:cubicBezTo>
                  <a:cubicBezTo>
                    <a:pt x="13376" y="53839"/>
                    <a:pt x="13009" y="53739"/>
                    <a:pt x="12642" y="53639"/>
                  </a:cubicBezTo>
                  <a:cubicBezTo>
                    <a:pt x="11608" y="53372"/>
                    <a:pt x="10641" y="52972"/>
                    <a:pt x="9674" y="52438"/>
                  </a:cubicBezTo>
                  <a:cubicBezTo>
                    <a:pt x="9073" y="52072"/>
                    <a:pt x="8439" y="51738"/>
                    <a:pt x="7806" y="51438"/>
                  </a:cubicBezTo>
                  <a:cubicBezTo>
                    <a:pt x="7472" y="51271"/>
                    <a:pt x="7172" y="51071"/>
                    <a:pt x="6905" y="50837"/>
                  </a:cubicBezTo>
                  <a:cubicBezTo>
                    <a:pt x="6672" y="50637"/>
                    <a:pt x="6405" y="50437"/>
                    <a:pt x="6171" y="50270"/>
                  </a:cubicBezTo>
                  <a:cubicBezTo>
                    <a:pt x="5404" y="49703"/>
                    <a:pt x="4737" y="49003"/>
                    <a:pt x="4136" y="48269"/>
                  </a:cubicBezTo>
                  <a:cubicBezTo>
                    <a:pt x="4003" y="48102"/>
                    <a:pt x="3870" y="47902"/>
                    <a:pt x="3769" y="47702"/>
                  </a:cubicBezTo>
                  <a:cubicBezTo>
                    <a:pt x="3736" y="47635"/>
                    <a:pt x="3703" y="47568"/>
                    <a:pt x="3669" y="47535"/>
                  </a:cubicBezTo>
                  <a:cubicBezTo>
                    <a:pt x="3269" y="47168"/>
                    <a:pt x="3036" y="46634"/>
                    <a:pt x="2702" y="46167"/>
                  </a:cubicBezTo>
                  <a:cubicBezTo>
                    <a:pt x="2602" y="46001"/>
                    <a:pt x="2469" y="45834"/>
                    <a:pt x="2402" y="45634"/>
                  </a:cubicBezTo>
                  <a:cubicBezTo>
                    <a:pt x="2268" y="45267"/>
                    <a:pt x="2068" y="44933"/>
                    <a:pt x="1868" y="44566"/>
                  </a:cubicBezTo>
                  <a:cubicBezTo>
                    <a:pt x="1201" y="43265"/>
                    <a:pt x="567" y="41931"/>
                    <a:pt x="267" y="40463"/>
                  </a:cubicBezTo>
                  <a:cubicBezTo>
                    <a:pt x="100" y="39496"/>
                    <a:pt x="0" y="38528"/>
                    <a:pt x="33" y="37528"/>
                  </a:cubicBezTo>
                  <a:cubicBezTo>
                    <a:pt x="67" y="37061"/>
                    <a:pt x="134" y="36560"/>
                    <a:pt x="167" y="36060"/>
                  </a:cubicBezTo>
                  <a:cubicBezTo>
                    <a:pt x="200" y="35793"/>
                    <a:pt x="200" y="35526"/>
                    <a:pt x="200" y="35259"/>
                  </a:cubicBezTo>
                  <a:cubicBezTo>
                    <a:pt x="200" y="34759"/>
                    <a:pt x="167" y="34225"/>
                    <a:pt x="167" y="33725"/>
                  </a:cubicBezTo>
                  <a:cubicBezTo>
                    <a:pt x="134" y="33225"/>
                    <a:pt x="234" y="32758"/>
                    <a:pt x="434" y="32291"/>
                  </a:cubicBezTo>
                  <a:cubicBezTo>
                    <a:pt x="701" y="31590"/>
                    <a:pt x="934" y="30890"/>
                    <a:pt x="1201" y="30189"/>
                  </a:cubicBezTo>
                  <a:cubicBezTo>
                    <a:pt x="1268" y="30022"/>
                    <a:pt x="1301" y="29889"/>
                    <a:pt x="1401" y="29722"/>
                  </a:cubicBezTo>
                  <a:cubicBezTo>
                    <a:pt x="1868" y="28922"/>
                    <a:pt x="2335" y="28088"/>
                    <a:pt x="2969" y="27387"/>
                  </a:cubicBezTo>
                  <a:cubicBezTo>
                    <a:pt x="3603" y="26653"/>
                    <a:pt x="4303" y="25986"/>
                    <a:pt x="4937" y="25286"/>
                  </a:cubicBezTo>
                  <a:cubicBezTo>
                    <a:pt x="5004" y="25219"/>
                    <a:pt x="5070" y="25119"/>
                    <a:pt x="5137" y="25086"/>
                  </a:cubicBezTo>
                  <a:cubicBezTo>
                    <a:pt x="5504" y="24852"/>
                    <a:pt x="5704" y="24485"/>
                    <a:pt x="5938" y="24118"/>
                  </a:cubicBezTo>
                  <a:cubicBezTo>
                    <a:pt x="6138" y="23818"/>
                    <a:pt x="6305" y="23451"/>
                    <a:pt x="6505" y="23151"/>
                  </a:cubicBezTo>
                  <a:cubicBezTo>
                    <a:pt x="6605" y="22951"/>
                    <a:pt x="6772" y="22784"/>
                    <a:pt x="6905" y="22650"/>
                  </a:cubicBezTo>
                  <a:cubicBezTo>
                    <a:pt x="7572" y="22017"/>
                    <a:pt x="8073" y="21283"/>
                    <a:pt x="8406" y="20449"/>
                  </a:cubicBezTo>
                  <a:cubicBezTo>
                    <a:pt x="8473" y="20349"/>
                    <a:pt x="8506" y="20215"/>
                    <a:pt x="8606" y="20149"/>
                  </a:cubicBezTo>
                  <a:cubicBezTo>
                    <a:pt x="9073" y="19815"/>
                    <a:pt x="9240" y="19281"/>
                    <a:pt x="9440" y="18814"/>
                  </a:cubicBezTo>
                  <a:cubicBezTo>
                    <a:pt x="9640" y="18347"/>
                    <a:pt x="9774" y="17880"/>
                    <a:pt x="9974" y="17447"/>
                  </a:cubicBezTo>
                  <a:cubicBezTo>
                    <a:pt x="10074" y="17247"/>
                    <a:pt x="10107" y="17080"/>
                    <a:pt x="10107" y="16880"/>
                  </a:cubicBezTo>
                  <a:cubicBezTo>
                    <a:pt x="10074" y="16613"/>
                    <a:pt x="10074" y="16379"/>
                    <a:pt x="10107" y="16146"/>
                  </a:cubicBezTo>
                  <a:cubicBezTo>
                    <a:pt x="10107" y="15979"/>
                    <a:pt x="10141" y="15779"/>
                    <a:pt x="10207" y="15645"/>
                  </a:cubicBezTo>
                  <a:cubicBezTo>
                    <a:pt x="10374" y="15412"/>
                    <a:pt x="10408" y="15145"/>
                    <a:pt x="10374" y="14912"/>
                  </a:cubicBezTo>
                  <a:cubicBezTo>
                    <a:pt x="10307" y="14378"/>
                    <a:pt x="10541" y="13944"/>
                    <a:pt x="10774" y="13511"/>
                  </a:cubicBezTo>
                  <a:cubicBezTo>
                    <a:pt x="10875" y="13344"/>
                    <a:pt x="11041" y="13244"/>
                    <a:pt x="11208" y="13210"/>
                  </a:cubicBezTo>
                  <a:cubicBezTo>
                    <a:pt x="11575" y="13210"/>
                    <a:pt x="11842" y="12944"/>
                    <a:pt x="12209" y="12877"/>
                  </a:cubicBezTo>
                  <a:cubicBezTo>
                    <a:pt x="12042" y="12276"/>
                    <a:pt x="12042" y="11743"/>
                    <a:pt x="11975" y="11176"/>
                  </a:cubicBezTo>
                  <a:cubicBezTo>
                    <a:pt x="11942" y="10709"/>
                    <a:pt x="12075" y="10308"/>
                    <a:pt x="12409" y="9975"/>
                  </a:cubicBezTo>
                  <a:cubicBezTo>
                    <a:pt x="12609" y="9775"/>
                    <a:pt x="12843" y="9608"/>
                    <a:pt x="12976" y="9341"/>
                  </a:cubicBezTo>
                  <a:cubicBezTo>
                    <a:pt x="12976" y="9274"/>
                    <a:pt x="12976" y="9241"/>
                    <a:pt x="12943" y="9208"/>
                  </a:cubicBezTo>
                  <a:cubicBezTo>
                    <a:pt x="12609" y="8607"/>
                    <a:pt x="12676" y="7940"/>
                    <a:pt x="12676" y="7306"/>
                  </a:cubicBezTo>
                  <a:cubicBezTo>
                    <a:pt x="12709" y="7006"/>
                    <a:pt x="12843" y="6739"/>
                    <a:pt x="13109" y="6572"/>
                  </a:cubicBezTo>
                  <a:cubicBezTo>
                    <a:pt x="13176" y="6539"/>
                    <a:pt x="13243" y="6472"/>
                    <a:pt x="13276" y="6439"/>
                  </a:cubicBezTo>
                  <a:cubicBezTo>
                    <a:pt x="13443" y="6339"/>
                    <a:pt x="13543" y="6172"/>
                    <a:pt x="13510" y="5972"/>
                  </a:cubicBezTo>
                  <a:cubicBezTo>
                    <a:pt x="13510" y="5705"/>
                    <a:pt x="13510" y="5438"/>
                    <a:pt x="13510" y="5171"/>
                  </a:cubicBezTo>
                  <a:cubicBezTo>
                    <a:pt x="13510" y="4904"/>
                    <a:pt x="13510" y="4671"/>
                    <a:pt x="13543" y="4437"/>
                  </a:cubicBezTo>
                  <a:cubicBezTo>
                    <a:pt x="13610" y="3870"/>
                    <a:pt x="13843" y="3403"/>
                    <a:pt x="14344" y="3103"/>
                  </a:cubicBezTo>
                  <a:cubicBezTo>
                    <a:pt x="14711" y="2903"/>
                    <a:pt x="15078" y="2703"/>
                    <a:pt x="15444" y="2469"/>
                  </a:cubicBezTo>
                  <a:cubicBezTo>
                    <a:pt x="15478" y="2269"/>
                    <a:pt x="15545" y="2069"/>
                    <a:pt x="15578" y="1836"/>
                  </a:cubicBezTo>
                  <a:cubicBezTo>
                    <a:pt x="15745" y="1102"/>
                    <a:pt x="16178" y="601"/>
                    <a:pt x="16812" y="234"/>
                  </a:cubicBezTo>
                  <a:cubicBezTo>
                    <a:pt x="17046" y="101"/>
                    <a:pt x="17312" y="34"/>
                    <a:pt x="17579" y="34"/>
                  </a:cubicBezTo>
                  <a:cubicBezTo>
                    <a:pt x="17880" y="34"/>
                    <a:pt x="18180" y="68"/>
                    <a:pt x="18480" y="34"/>
                  </a:cubicBezTo>
                  <a:cubicBezTo>
                    <a:pt x="18980" y="1"/>
                    <a:pt x="19481" y="101"/>
                    <a:pt x="19981" y="268"/>
                  </a:cubicBezTo>
                  <a:cubicBezTo>
                    <a:pt x="20682" y="468"/>
                    <a:pt x="21082" y="968"/>
                    <a:pt x="21315" y="1635"/>
                  </a:cubicBezTo>
                  <a:cubicBezTo>
                    <a:pt x="21415" y="1902"/>
                    <a:pt x="21449" y="2202"/>
                    <a:pt x="21515" y="2503"/>
                  </a:cubicBezTo>
                  <a:cubicBezTo>
                    <a:pt x="21849" y="2669"/>
                    <a:pt x="22183" y="2836"/>
                    <a:pt x="22516" y="3036"/>
                  </a:cubicBezTo>
                  <a:cubicBezTo>
                    <a:pt x="23150" y="3370"/>
                    <a:pt x="23417" y="3937"/>
                    <a:pt x="23450" y="4638"/>
                  </a:cubicBezTo>
                  <a:cubicBezTo>
                    <a:pt x="23450" y="4904"/>
                    <a:pt x="23450" y="5205"/>
                    <a:pt x="23450" y="5471"/>
                  </a:cubicBezTo>
                  <a:cubicBezTo>
                    <a:pt x="23450" y="5605"/>
                    <a:pt x="23450" y="5705"/>
                    <a:pt x="23417" y="5838"/>
                  </a:cubicBezTo>
                  <a:cubicBezTo>
                    <a:pt x="23417" y="6139"/>
                    <a:pt x="23517" y="6372"/>
                    <a:pt x="23784" y="6539"/>
                  </a:cubicBezTo>
                  <a:cubicBezTo>
                    <a:pt x="24151" y="6739"/>
                    <a:pt x="24284" y="7039"/>
                    <a:pt x="24251" y="7440"/>
                  </a:cubicBezTo>
                  <a:cubicBezTo>
                    <a:pt x="24251" y="7673"/>
                    <a:pt x="24251" y="7873"/>
                    <a:pt x="24251" y="8107"/>
                  </a:cubicBezTo>
                  <a:cubicBezTo>
                    <a:pt x="24284" y="8440"/>
                    <a:pt x="24217" y="8740"/>
                    <a:pt x="24051" y="9041"/>
                  </a:cubicBezTo>
                  <a:cubicBezTo>
                    <a:pt x="23951" y="9274"/>
                    <a:pt x="23984" y="9441"/>
                    <a:pt x="24151" y="9608"/>
                  </a:cubicBezTo>
                  <a:cubicBezTo>
                    <a:pt x="24317" y="9741"/>
                    <a:pt x="24451" y="9908"/>
                    <a:pt x="24618" y="10075"/>
                  </a:cubicBezTo>
                  <a:cubicBezTo>
                    <a:pt x="24918" y="10375"/>
                    <a:pt x="25018" y="10742"/>
                    <a:pt x="24985" y="11176"/>
                  </a:cubicBezTo>
                  <a:cubicBezTo>
                    <a:pt x="24918" y="11709"/>
                    <a:pt x="24885" y="12243"/>
                    <a:pt x="24818" y="12843"/>
                  </a:cubicBezTo>
                  <a:close/>
                  <a:moveTo>
                    <a:pt x="18480" y="12944"/>
                  </a:moveTo>
                  <a:cubicBezTo>
                    <a:pt x="18480" y="12944"/>
                    <a:pt x="18480" y="12944"/>
                    <a:pt x="18480" y="12944"/>
                  </a:cubicBezTo>
                  <a:cubicBezTo>
                    <a:pt x="17679" y="12944"/>
                    <a:pt x="16845" y="12944"/>
                    <a:pt x="16045" y="12944"/>
                  </a:cubicBezTo>
                  <a:cubicBezTo>
                    <a:pt x="15044" y="12910"/>
                    <a:pt x="14077" y="13010"/>
                    <a:pt x="13109" y="13244"/>
                  </a:cubicBezTo>
                  <a:cubicBezTo>
                    <a:pt x="12576" y="13411"/>
                    <a:pt x="12109" y="13711"/>
                    <a:pt x="11675" y="14078"/>
                  </a:cubicBezTo>
                  <a:cubicBezTo>
                    <a:pt x="11575" y="14144"/>
                    <a:pt x="11508" y="14278"/>
                    <a:pt x="11475" y="14378"/>
                  </a:cubicBezTo>
                  <a:cubicBezTo>
                    <a:pt x="11275" y="15012"/>
                    <a:pt x="11075" y="15645"/>
                    <a:pt x="11075" y="16313"/>
                  </a:cubicBezTo>
                  <a:cubicBezTo>
                    <a:pt x="11075" y="16413"/>
                    <a:pt x="11075" y="16513"/>
                    <a:pt x="11041" y="16613"/>
                  </a:cubicBezTo>
                  <a:cubicBezTo>
                    <a:pt x="10808" y="17780"/>
                    <a:pt x="10341" y="18848"/>
                    <a:pt x="9807" y="19882"/>
                  </a:cubicBezTo>
                  <a:cubicBezTo>
                    <a:pt x="9607" y="20249"/>
                    <a:pt x="9373" y="20649"/>
                    <a:pt x="9207" y="21016"/>
                  </a:cubicBezTo>
                  <a:cubicBezTo>
                    <a:pt x="8840" y="21783"/>
                    <a:pt x="8373" y="22450"/>
                    <a:pt x="7872" y="23084"/>
                  </a:cubicBezTo>
                  <a:cubicBezTo>
                    <a:pt x="6938" y="24252"/>
                    <a:pt x="6004" y="25419"/>
                    <a:pt x="5070" y="26587"/>
                  </a:cubicBezTo>
                  <a:cubicBezTo>
                    <a:pt x="4904" y="26820"/>
                    <a:pt x="4703" y="27087"/>
                    <a:pt x="4470" y="27287"/>
                  </a:cubicBezTo>
                  <a:cubicBezTo>
                    <a:pt x="3936" y="27654"/>
                    <a:pt x="3536" y="28154"/>
                    <a:pt x="3136" y="28621"/>
                  </a:cubicBezTo>
                  <a:cubicBezTo>
                    <a:pt x="2902" y="28888"/>
                    <a:pt x="2669" y="29188"/>
                    <a:pt x="2535" y="29489"/>
                  </a:cubicBezTo>
                  <a:cubicBezTo>
                    <a:pt x="2135" y="30189"/>
                    <a:pt x="1801" y="30890"/>
                    <a:pt x="1468" y="31624"/>
                  </a:cubicBezTo>
                  <a:cubicBezTo>
                    <a:pt x="1301" y="31924"/>
                    <a:pt x="1234" y="32291"/>
                    <a:pt x="1168" y="32624"/>
                  </a:cubicBezTo>
                  <a:cubicBezTo>
                    <a:pt x="1068" y="33258"/>
                    <a:pt x="901" y="33858"/>
                    <a:pt x="967" y="34526"/>
                  </a:cubicBezTo>
                  <a:cubicBezTo>
                    <a:pt x="967" y="34559"/>
                    <a:pt x="934" y="34626"/>
                    <a:pt x="934" y="34692"/>
                  </a:cubicBezTo>
                  <a:cubicBezTo>
                    <a:pt x="834" y="35026"/>
                    <a:pt x="834" y="35393"/>
                    <a:pt x="834" y="35760"/>
                  </a:cubicBezTo>
                  <a:lnTo>
                    <a:pt x="867" y="38595"/>
                  </a:lnTo>
                  <a:cubicBezTo>
                    <a:pt x="867" y="38762"/>
                    <a:pt x="867" y="38895"/>
                    <a:pt x="901" y="39029"/>
                  </a:cubicBezTo>
                  <a:cubicBezTo>
                    <a:pt x="1034" y="39563"/>
                    <a:pt x="1068" y="40096"/>
                    <a:pt x="1101" y="40663"/>
                  </a:cubicBezTo>
                  <a:cubicBezTo>
                    <a:pt x="1101" y="41064"/>
                    <a:pt x="1168" y="41497"/>
                    <a:pt x="1434" y="41864"/>
                  </a:cubicBezTo>
                  <a:cubicBezTo>
                    <a:pt x="1668" y="42198"/>
                    <a:pt x="1801" y="42598"/>
                    <a:pt x="1901" y="42998"/>
                  </a:cubicBezTo>
                  <a:cubicBezTo>
                    <a:pt x="2035" y="43365"/>
                    <a:pt x="2135" y="43732"/>
                    <a:pt x="2268" y="44099"/>
                  </a:cubicBezTo>
                  <a:cubicBezTo>
                    <a:pt x="2335" y="44399"/>
                    <a:pt x="2502" y="44666"/>
                    <a:pt x="2702" y="44900"/>
                  </a:cubicBezTo>
                  <a:cubicBezTo>
                    <a:pt x="2902" y="45100"/>
                    <a:pt x="3036" y="45333"/>
                    <a:pt x="3136" y="45567"/>
                  </a:cubicBezTo>
                  <a:cubicBezTo>
                    <a:pt x="3302" y="46034"/>
                    <a:pt x="3569" y="46468"/>
                    <a:pt x="3803" y="46868"/>
                  </a:cubicBezTo>
                  <a:cubicBezTo>
                    <a:pt x="4270" y="47635"/>
                    <a:pt x="4804" y="48302"/>
                    <a:pt x="5504" y="48869"/>
                  </a:cubicBezTo>
                  <a:cubicBezTo>
                    <a:pt x="6271" y="49470"/>
                    <a:pt x="7139" y="49937"/>
                    <a:pt x="7906" y="50570"/>
                  </a:cubicBezTo>
                  <a:cubicBezTo>
                    <a:pt x="7972" y="50637"/>
                    <a:pt x="8106" y="50671"/>
                    <a:pt x="8206" y="50737"/>
                  </a:cubicBezTo>
                  <a:cubicBezTo>
                    <a:pt x="8773" y="51037"/>
                    <a:pt x="9407" y="51338"/>
                    <a:pt x="9974" y="51671"/>
                  </a:cubicBezTo>
                  <a:cubicBezTo>
                    <a:pt x="10908" y="52205"/>
                    <a:pt x="11909" y="52605"/>
                    <a:pt x="12943" y="52905"/>
                  </a:cubicBezTo>
                  <a:cubicBezTo>
                    <a:pt x="13176" y="52972"/>
                    <a:pt x="13443" y="52972"/>
                    <a:pt x="13677" y="53039"/>
                  </a:cubicBezTo>
                  <a:cubicBezTo>
                    <a:pt x="14310" y="53139"/>
                    <a:pt x="14911" y="53139"/>
                    <a:pt x="15545" y="53139"/>
                  </a:cubicBezTo>
                  <a:cubicBezTo>
                    <a:pt x="15845" y="53172"/>
                    <a:pt x="16145" y="53206"/>
                    <a:pt x="16445" y="53272"/>
                  </a:cubicBezTo>
                  <a:cubicBezTo>
                    <a:pt x="16845" y="53372"/>
                    <a:pt x="17246" y="53372"/>
                    <a:pt x="17646" y="53406"/>
                  </a:cubicBezTo>
                  <a:cubicBezTo>
                    <a:pt x="18046" y="53406"/>
                    <a:pt x="18480" y="53372"/>
                    <a:pt x="18880" y="53406"/>
                  </a:cubicBezTo>
                  <a:cubicBezTo>
                    <a:pt x="19080" y="53406"/>
                    <a:pt x="19281" y="53406"/>
                    <a:pt x="19481" y="53439"/>
                  </a:cubicBezTo>
                  <a:cubicBezTo>
                    <a:pt x="20348" y="53539"/>
                    <a:pt x="21215" y="53506"/>
                    <a:pt x="22049" y="53473"/>
                  </a:cubicBezTo>
                  <a:cubicBezTo>
                    <a:pt x="22416" y="53439"/>
                    <a:pt x="22783" y="53372"/>
                    <a:pt x="23083" y="53139"/>
                  </a:cubicBezTo>
                  <a:cubicBezTo>
                    <a:pt x="23217" y="53072"/>
                    <a:pt x="23317" y="53039"/>
                    <a:pt x="23484" y="53006"/>
                  </a:cubicBezTo>
                  <a:cubicBezTo>
                    <a:pt x="23617" y="53006"/>
                    <a:pt x="23717" y="52972"/>
                    <a:pt x="23850" y="52939"/>
                  </a:cubicBezTo>
                  <a:cubicBezTo>
                    <a:pt x="24918" y="52672"/>
                    <a:pt x="25952" y="52272"/>
                    <a:pt x="26919" y="51705"/>
                  </a:cubicBezTo>
                  <a:cubicBezTo>
                    <a:pt x="27053" y="51605"/>
                    <a:pt x="27186" y="51571"/>
                    <a:pt x="27320" y="51504"/>
                  </a:cubicBezTo>
                  <a:cubicBezTo>
                    <a:pt x="27920" y="51171"/>
                    <a:pt x="28520" y="50837"/>
                    <a:pt x="29154" y="50504"/>
                  </a:cubicBezTo>
                  <a:cubicBezTo>
                    <a:pt x="29221" y="50470"/>
                    <a:pt x="29321" y="50404"/>
                    <a:pt x="29421" y="50337"/>
                  </a:cubicBezTo>
                  <a:cubicBezTo>
                    <a:pt x="29721" y="50103"/>
                    <a:pt x="30022" y="49870"/>
                    <a:pt x="30322" y="49636"/>
                  </a:cubicBezTo>
                  <a:cubicBezTo>
                    <a:pt x="30489" y="49470"/>
                    <a:pt x="30655" y="49336"/>
                    <a:pt x="30755" y="49136"/>
                  </a:cubicBezTo>
                  <a:cubicBezTo>
                    <a:pt x="30889" y="48903"/>
                    <a:pt x="31089" y="48736"/>
                    <a:pt x="31356" y="48602"/>
                  </a:cubicBezTo>
                  <a:cubicBezTo>
                    <a:pt x="31890" y="48269"/>
                    <a:pt x="32290" y="47802"/>
                    <a:pt x="32590" y="47268"/>
                  </a:cubicBezTo>
                  <a:cubicBezTo>
                    <a:pt x="32690" y="47101"/>
                    <a:pt x="32824" y="46901"/>
                    <a:pt x="32957" y="46768"/>
                  </a:cubicBezTo>
                  <a:cubicBezTo>
                    <a:pt x="33190" y="46534"/>
                    <a:pt x="33357" y="46267"/>
                    <a:pt x="33524" y="46001"/>
                  </a:cubicBezTo>
                  <a:cubicBezTo>
                    <a:pt x="33724" y="45634"/>
                    <a:pt x="33924" y="45300"/>
                    <a:pt x="34158" y="45000"/>
                  </a:cubicBezTo>
                  <a:cubicBezTo>
                    <a:pt x="34425" y="44666"/>
                    <a:pt x="34625" y="44366"/>
                    <a:pt x="34725" y="43999"/>
                  </a:cubicBezTo>
                  <a:cubicBezTo>
                    <a:pt x="34925" y="43399"/>
                    <a:pt x="35092" y="42798"/>
                    <a:pt x="35292" y="42231"/>
                  </a:cubicBezTo>
                  <a:cubicBezTo>
                    <a:pt x="35325" y="42064"/>
                    <a:pt x="35359" y="41898"/>
                    <a:pt x="35459" y="41764"/>
                  </a:cubicBezTo>
                  <a:cubicBezTo>
                    <a:pt x="35792" y="41264"/>
                    <a:pt x="35959" y="40697"/>
                    <a:pt x="35992" y="40096"/>
                  </a:cubicBezTo>
                  <a:cubicBezTo>
                    <a:pt x="35992" y="39996"/>
                    <a:pt x="35992" y="39929"/>
                    <a:pt x="36026" y="39863"/>
                  </a:cubicBezTo>
                  <a:cubicBezTo>
                    <a:pt x="36193" y="39462"/>
                    <a:pt x="36159" y="38995"/>
                    <a:pt x="36159" y="38562"/>
                  </a:cubicBezTo>
                  <a:cubicBezTo>
                    <a:pt x="36159" y="37828"/>
                    <a:pt x="36093" y="37094"/>
                    <a:pt x="36126" y="36327"/>
                  </a:cubicBezTo>
                  <a:cubicBezTo>
                    <a:pt x="36193" y="35393"/>
                    <a:pt x="35959" y="34492"/>
                    <a:pt x="35926" y="33558"/>
                  </a:cubicBezTo>
                  <a:cubicBezTo>
                    <a:pt x="35926" y="33492"/>
                    <a:pt x="35892" y="33391"/>
                    <a:pt x="35892" y="33291"/>
                  </a:cubicBezTo>
                  <a:cubicBezTo>
                    <a:pt x="35859" y="33158"/>
                    <a:pt x="35826" y="33058"/>
                    <a:pt x="35826" y="32924"/>
                  </a:cubicBezTo>
                  <a:cubicBezTo>
                    <a:pt x="35792" y="32391"/>
                    <a:pt x="35626" y="31924"/>
                    <a:pt x="35425" y="31457"/>
                  </a:cubicBezTo>
                  <a:cubicBezTo>
                    <a:pt x="35159" y="30923"/>
                    <a:pt x="34892" y="30423"/>
                    <a:pt x="34658" y="29889"/>
                  </a:cubicBezTo>
                  <a:cubicBezTo>
                    <a:pt x="34191" y="28922"/>
                    <a:pt x="33457" y="28188"/>
                    <a:pt x="32723" y="27487"/>
                  </a:cubicBezTo>
                  <a:cubicBezTo>
                    <a:pt x="32423" y="27220"/>
                    <a:pt x="32123" y="26920"/>
                    <a:pt x="31890" y="26620"/>
                  </a:cubicBezTo>
                  <a:cubicBezTo>
                    <a:pt x="30989" y="25519"/>
                    <a:pt x="30088" y="24385"/>
                    <a:pt x="29188" y="23251"/>
                  </a:cubicBezTo>
                  <a:cubicBezTo>
                    <a:pt x="28587" y="22517"/>
                    <a:pt x="28053" y="21750"/>
                    <a:pt x="27687" y="20883"/>
                  </a:cubicBezTo>
                  <a:cubicBezTo>
                    <a:pt x="27586" y="20649"/>
                    <a:pt x="27453" y="20416"/>
                    <a:pt x="27320" y="20182"/>
                  </a:cubicBezTo>
                  <a:cubicBezTo>
                    <a:pt x="26853" y="19348"/>
                    <a:pt x="26452" y="18481"/>
                    <a:pt x="26152" y="17547"/>
                  </a:cubicBezTo>
                  <a:cubicBezTo>
                    <a:pt x="26052" y="17180"/>
                    <a:pt x="25919" y="16780"/>
                    <a:pt x="25885" y="16379"/>
                  </a:cubicBezTo>
                  <a:cubicBezTo>
                    <a:pt x="25885" y="15712"/>
                    <a:pt x="25685" y="15078"/>
                    <a:pt x="25518" y="14411"/>
                  </a:cubicBezTo>
                  <a:cubicBezTo>
                    <a:pt x="25485" y="14311"/>
                    <a:pt x="25418" y="14178"/>
                    <a:pt x="25318" y="14111"/>
                  </a:cubicBezTo>
                  <a:cubicBezTo>
                    <a:pt x="24918" y="13744"/>
                    <a:pt x="24518" y="13477"/>
                    <a:pt x="24017" y="13310"/>
                  </a:cubicBezTo>
                  <a:cubicBezTo>
                    <a:pt x="23750" y="13244"/>
                    <a:pt x="23484" y="13210"/>
                    <a:pt x="23217" y="13144"/>
                  </a:cubicBezTo>
                  <a:cubicBezTo>
                    <a:pt x="22650" y="13010"/>
                    <a:pt x="22083" y="12977"/>
                    <a:pt x="21482" y="12977"/>
                  </a:cubicBezTo>
                  <a:cubicBezTo>
                    <a:pt x="20515" y="12944"/>
                    <a:pt x="19481" y="12944"/>
                    <a:pt x="18480" y="12944"/>
                  </a:cubicBezTo>
                  <a:close/>
                  <a:moveTo>
                    <a:pt x="13977" y="9741"/>
                  </a:moveTo>
                  <a:cubicBezTo>
                    <a:pt x="13677" y="10041"/>
                    <a:pt x="13376" y="10342"/>
                    <a:pt x="13109" y="10609"/>
                  </a:cubicBezTo>
                  <a:cubicBezTo>
                    <a:pt x="12943" y="10775"/>
                    <a:pt x="12809" y="10942"/>
                    <a:pt x="12809" y="11176"/>
                  </a:cubicBezTo>
                  <a:cubicBezTo>
                    <a:pt x="12776" y="11543"/>
                    <a:pt x="12743" y="11909"/>
                    <a:pt x="12743" y="12276"/>
                  </a:cubicBezTo>
                  <a:cubicBezTo>
                    <a:pt x="12743" y="12376"/>
                    <a:pt x="12809" y="12477"/>
                    <a:pt x="12843" y="12610"/>
                  </a:cubicBezTo>
                  <a:cubicBezTo>
                    <a:pt x="12976" y="12577"/>
                    <a:pt x="13143" y="12577"/>
                    <a:pt x="13276" y="12510"/>
                  </a:cubicBezTo>
                  <a:cubicBezTo>
                    <a:pt x="13943" y="12310"/>
                    <a:pt x="14611" y="12243"/>
                    <a:pt x="15311" y="12243"/>
                  </a:cubicBezTo>
                  <a:cubicBezTo>
                    <a:pt x="17312" y="12243"/>
                    <a:pt x="19347" y="12243"/>
                    <a:pt x="21382" y="12243"/>
                  </a:cubicBezTo>
                  <a:cubicBezTo>
                    <a:pt x="22183" y="12243"/>
                    <a:pt x="23017" y="12243"/>
                    <a:pt x="23784" y="12543"/>
                  </a:cubicBezTo>
                  <a:cubicBezTo>
                    <a:pt x="23884" y="12577"/>
                    <a:pt x="24017" y="12577"/>
                    <a:pt x="24184" y="12577"/>
                  </a:cubicBezTo>
                  <a:cubicBezTo>
                    <a:pt x="24217" y="12410"/>
                    <a:pt x="24251" y="12276"/>
                    <a:pt x="24251" y="12143"/>
                  </a:cubicBezTo>
                  <a:cubicBezTo>
                    <a:pt x="24217" y="11843"/>
                    <a:pt x="24184" y="11543"/>
                    <a:pt x="24184" y="11242"/>
                  </a:cubicBezTo>
                  <a:cubicBezTo>
                    <a:pt x="24151" y="10809"/>
                    <a:pt x="23917" y="10542"/>
                    <a:pt x="23517" y="10408"/>
                  </a:cubicBezTo>
                  <a:cubicBezTo>
                    <a:pt x="23083" y="10275"/>
                    <a:pt x="22683" y="10142"/>
                    <a:pt x="22249" y="10075"/>
                  </a:cubicBezTo>
                  <a:cubicBezTo>
                    <a:pt x="21382" y="9941"/>
                    <a:pt x="20481" y="9841"/>
                    <a:pt x="19614" y="9741"/>
                  </a:cubicBezTo>
                  <a:cubicBezTo>
                    <a:pt x="18580" y="9608"/>
                    <a:pt x="17546" y="9675"/>
                    <a:pt x="16479" y="9708"/>
                  </a:cubicBezTo>
                  <a:cubicBezTo>
                    <a:pt x="16145" y="9741"/>
                    <a:pt x="15778" y="9741"/>
                    <a:pt x="15411" y="9708"/>
                  </a:cubicBezTo>
                  <a:cubicBezTo>
                    <a:pt x="14911" y="9641"/>
                    <a:pt x="14444" y="9708"/>
                    <a:pt x="13977" y="9741"/>
                  </a:cubicBezTo>
                  <a:close/>
                  <a:moveTo>
                    <a:pt x="23150" y="7573"/>
                  </a:moveTo>
                  <a:cubicBezTo>
                    <a:pt x="23083" y="7540"/>
                    <a:pt x="23017" y="7473"/>
                    <a:pt x="22950" y="7440"/>
                  </a:cubicBezTo>
                  <a:cubicBezTo>
                    <a:pt x="22750" y="7373"/>
                    <a:pt x="22516" y="7273"/>
                    <a:pt x="22283" y="7206"/>
                  </a:cubicBezTo>
                  <a:cubicBezTo>
                    <a:pt x="20915" y="6839"/>
                    <a:pt x="19481" y="6639"/>
                    <a:pt x="18046" y="6639"/>
                  </a:cubicBezTo>
                  <a:cubicBezTo>
                    <a:pt x="17779" y="6639"/>
                    <a:pt x="17513" y="6639"/>
                    <a:pt x="17279" y="6639"/>
                  </a:cubicBezTo>
                  <a:cubicBezTo>
                    <a:pt x="16512" y="6572"/>
                    <a:pt x="15745" y="6639"/>
                    <a:pt x="14977" y="6672"/>
                  </a:cubicBezTo>
                  <a:cubicBezTo>
                    <a:pt x="14410" y="6706"/>
                    <a:pt x="14210" y="7139"/>
                    <a:pt x="13843" y="7440"/>
                  </a:cubicBezTo>
                  <a:cubicBezTo>
                    <a:pt x="13810" y="7440"/>
                    <a:pt x="13810" y="7506"/>
                    <a:pt x="13810" y="7540"/>
                  </a:cubicBezTo>
                  <a:cubicBezTo>
                    <a:pt x="13810" y="7840"/>
                    <a:pt x="13743" y="8207"/>
                    <a:pt x="13843" y="8507"/>
                  </a:cubicBezTo>
                  <a:cubicBezTo>
                    <a:pt x="13943" y="8841"/>
                    <a:pt x="14043" y="9208"/>
                    <a:pt x="14010" y="9608"/>
                  </a:cubicBezTo>
                  <a:cubicBezTo>
                    <a:pt x="14244" y="9541"/>
                    <a:pt x="14444" y="9508"/>
                    <a:pt x="14644" y="9474"/>
                  </a:cubicBezTo>
                  <a:cubicBezTo>
                    <a:pt x="15211" y="9341"/>
                    <a:pt x="15778" y="9174"/>
                    <a:pt x="16345" y="9107"/>
                  </a:cubicBezTo>
                  <a:cubicBezTo>
                    <a:pt x="17546" y="8941"/>
                    <a:pt x="18747" y="8907"/>
                    <a:pt x="19948" y="9074"/>
                  </a:cubicBezTo>
                  <a:cubicBezTo>
                    <a:pt x="20882" y="9208"/>
                    <a:pt x="21816" y="9274"/>
                    <a:pt x="22750" y="9508"/>
                  </a:cubicBezTo>
                  <a:cubicBezTo>
                    <a:pt x="22783" y="9508"/>
                    <a:pt x="22850" y="9508"/>
                    <a:pt x="22883" y="9508"/>
                  </a:cubicBezTo>
                  <a:cubicBezTo>
                    <a:pt x="22950" y="9241"/>
                    <a:pt x="22950" y="9007"/>
                    <a:pt x="23050" y="8807"/>
                  </a:cubicBezTo>
                  <a:cubicBezTo>
                    <a:pt x="23217" y="8407"/>
                    <a:pt x="23183" y="7973"/>
                    <a:pt x="23150" y="7573"/>
                  </a:cubicBezTo>
                  <a:close/>
                  <a:moveTo>
                    <a:pt x="22383" y="6639"/>
                  </a:moveTo>
                  <a:cubicBezTo>
                    <a:pt x="22383" y="6405"/>
                    <a:pt x="22316" y="6239"/>
                    <a:pt x="22316" y="6072"/>
                  </a:cubicBezTo>
                  <a:cubicBezTo>
                    <a:pt x="22349" y="5672"/>
                    <a:pt x="22116" y="5505"/>
                    <a:pt x="21816" y="5371"/>
                  </a:cubicBezTo>
                  <a:cubicBezTo>
                    <a:pt x="21716" y="5338"/>
                    <a:pt x="21582" y="5271"/>
                    <a:pt x="21482" y="5238"/>
                  </a:cubicBezTo>
                  <a:cubicBezTo>
                    <a:pt x="20748" y="5071"/>
                    <a:pt x="20014" y="4904"/>
                    <a:pt x="19247" y="4904"/>
                  </a:cubicBezTo>
                  <a:cubicBezTo>
                    <a:pt x="18780" y="4904"/>
                    <a:pt x="18313" y="4938"/>
                    <a:pt x="17846" y="4871"/>
                  </a:cubicBezTo>
                  <a:cubicBezTo>
                    <a:pt x="17246" y="4771"/>
                    <a:pt x="16645" y="4704"/>
                    <a:pt x="16045" y="4804"/>
                  </a:cubicBezTo>
                  <a:cubicBezTo>
                    <a:pt x="15945" y="4838"/>
                    <a:pt x="15845" y="4871"/>
                    <a:pt x="15778" y="4738"/>
                  </a:cubicBezTo>
                  <a:cubicBezTo>
                    <a:pt x="15811" y="4571"/>
                    <a:pt x="15945" y="4604"/>
                    <a:pt x="16045" y="4604"/>
                  </a:cubicBezTo>
                  <a:cubicBezTo>
                    <a:pt x="16445" y="4537"/>
                    <a:pt x="16879" y="4471"/>
                    <a:pt x="17279" y="4371"/>
                  </a:cubicBezTo>
                  <a:cubicBezTo>
                    <a:pt x="17579" y="4304"/>
                    <a:pt x="17880" y="4237"/>
                    <a:pt x="18180" y="4237"/>
                  </a:cubicBezTo>
                  <a:cubicBezTo>
                    <a:pt x="18480" y="4237"/>
                    <a:pt x="18780" y="4237"/>
                    <a:pt x="19047" y="4237"/>
                  </a:cubicBezTo>
                  <a:cubicBezTo>
                    <a:pt x="20114" y="4204"/>
                    <a:pt x="21115" y="4371"/>
                    <a:pt x="22116" y="4738"/>
                  </a:cubicBezTo>
                  <a:cubicBezTo>
                    <a:pt x="22149" y="4771"/>
                    <a:pt x="22216" y="4738"/>
                    <a:pt x="22283" y="4771"/>
                  </a:cubicBezTo>
                  <a:cubicBezTo>
                    <a:pt x="22316" y="4571"/>
                    <a:pt x="22316" y="4371"/>
                    <a:pt x="22183" y="4237"/>
                  </a:cubicBezTo>
                  <a:cubicBezTo>
                    <a:pt x="21749" y="3770"/>
                    <a:pt x="21282" y="3303"/>
                    <a:pt x="20682" y="3003"/>
                  </a:cubicBezTo>
                  <a:cubicBezTo>
                    <a:pt x="20648" y="2970"/>
                    <a:pt x="20581" y="2936"/>
                    <a:pt x="20548" y="2936"/>
                  </a:cubicBezTo>
                  <a:cubicBezTo>
                    <a:pt x="20181" y="2836"/>
                    <a:pt x="19814" y="2770"/>
                    <a:pt x="19481" y="2669"/>
                  </a:cubicBezTo>
                  <a:cubicBezTo>
                    <a:pt x="19214" y="2603"/>
                    <a:pt x="18947" y="2569"/>
                    <a:pt x="18680" y="2569"/>
                  </a:cubicBezTo>
                  <a:cubicBezTo>
                    <a:pt x="18213" y="2569"/>
                    <a:pt x="17779" y="2536"/>
                    <a:pt x="17346" y="2736"/>
                  </a:cubicBezTo>
                  <a:cubicBezTo>
                    <a:pt x="17246" y="2770"/>
                    <a:pt x="17146" y="2736"/>
                    <a:pt x="17046" y="2770"/>
                  </a:cubicBezTo>
                  <a:cubicBezTo>
                    <a:pt x="16545" y="2903"/>
                    <a:pt x="16045" y="3003"/>
                    <a:pt x="15645" y="3403"/>
                  </a:cubicBezTo>
                  <a:cubicBezTo>
                    <a:pt x="15478" y="3603"/>
                    <a:pt x="15278" y="3770"/>
                    <a:pt x="15078" y="3904"/>
                  </a:cubicBezTo>
                  <a:cubicBezTo>
                    <a:pt x="14777" y="4137"/>
                    <a:pt x="14644" y="4437"/>
                    <a:pt x="14644" y="4804"/>
                  </a:cubicBezTo>
                  <a:cubicBezTo>
                    <a:pt x="14644" y="5238"/>
                    <a:pt x="14644" y="5672"/>
                    <a:pt x="14644" y="6105"/>
                  </a:cubicBezTo>
                  <a:cubicBezTo>
                    <a:pt x="14644" y="6205"/>
                    <a:pt x="14577" y="6339"/>
                    <a:pt x="14711" y="6405"/>
                  </a:cubicBezTo>
                  <a:cubicBezTo>
                    <a:pt x="14811" y="6405"/>
                    <a:pt x="14877" y="6372"/>
                    <a:pt x="14977" y="6372"/>
                  </a:cubicBezTo>
                  <a:cubicBezTo>
                    <a:pt x="15478" y="6172"/>
                    <a:pt x="16012" y="6139"/>
                    <a:pt x="16545" y="6139"/>
                  </a:cubicBezTo>
                  <a:cubicBezTo>
                    <a:pt x="17012" y="6139"/>
                    <a:pt x="17513" y="6105"/>
                    <a:pt x="18013" y="6105"/>
                  </a:cubicBezTo>
                  <a:cubicBezTo>
                    <a:pt x="18947" y="6072"/>
                    <a:pt x="19848" y="6172"/>
                    <a:pt x="20782" y="6305"/>
                  </a:cubicBezTo>
                  <a:cubicBezTo>
                    <a:pt x="21315" y="6405"/>
                    <a:pt x="21816" y="6539"/>
                    <a:pt x="22383" y="6639"/>
                  </a:cubicBezTo>
                  <a:close/>
                  <a:moveTo>
                    <a:pt x="16145" y="2369"/>
                  </a:moveTo>
                  <a:cubicBezTo>
                    <a:pt x="16645" y="2236"/>
                    <a:pt x="17112" y="2136"/>
                    <a:pt x="17579" y="2002"/>
                  </a:cubicBezTo>
                  <a:cubicBezTo>
                    <a:pt x="17679" y="1969"/>
                    <a:pt x="17813" y="1969"/>
                    <a:pt x="17946" y="1969"/>
                  </a:cubicBezTo>
                  <a:cubicBezTo>
                    <a:pt x="18313" y="1969"/>
                    <a:pt x="18680" y="1969"/>
                    <a:pt x="19047" y="1969"/>
                  </a:cubicBezTo>
                  <a:cubicBezTo>
                    <a:pt x="19147" y="1969"/>
                    <a:pt x="19281" y="1969"/>
                    <a:pt x="19381" y="2002"/>
                  </a:cubicBezTo>
                  <a:cubicBezTo>
                    <a:pt x="19814" y="2102"/>
                    <a:pt x="20248" y="2236"/>
                    <a:pt x="20682" y="2336"/>
                  </a:cubicBezTo>
                  <a:cubicBezTo>
                    <a:pt x="20748" y="2369"/>
                    <a:pt x="20782" y="2336"/>
                    <a:pt x="20848" y="2336"/>
                  </a:cubicBezTo>
                  <a:cubicBezTo>
                    <a:pt x="20782" y="1836"/>
                    <a:pt x="20548" y="1469"/>
                    <a:pt x="20215" y="1168"/>
                  </a:cubicBezTo>
                  <a:cubicBezTo>
                    <a:pt x="20014" y="968"/>
                    <a:pt x="19814" y="868"/>
                    <a:pt x="19547" y="835"/>
                  </a:cubicBezTo>
                  <a:cubicBezTo>
                    <a:pt x="19214" y="801"/>
                    <a:pt x="18880" y="735"/>
                    <a:pt x="18580" y="735"/>
                  </a:cubicBezTo>
                  <a:cubicBezTo>
                    <a:pt x="18246" y="735"/>
                    <a:pt x="17913" y="801"/>
                    <a:pt x="17579" y="835"/>
                  </a:cubicBezTo>
                  <a:cubicBezTo>
                    <a:pt x="17479" y="868"/>
                    <a:pt x="17379" y="835"/>
                    <a:pt x="17279" y="868"/>
                  </a:cubicBezTo>
                  <a:cubicBezTo>
                    <a:pt x="17179" y="902"/>
                    <a:pt x="17046" y="935"/>
                    <a:pt x="16979" y="1002"/>
                  </a:cubicBezTo>
                  <a:cubicBezTo>
                    <a:pt x="16512" y="1335"/>
                    <a:pt x="16212" y="1735"/>
                    <a:pt x="16145" y="23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8"/>
            <p:cNvSpPr/>
            <p:nvPr/>
          </p:nvSpPr>
          <p:spPr>
            <a:xfrm>
              <a:off x="2439913" y="1982050"/>
              <a:ext cx="463425" cy="626700"/>
            </a:xfrm>
            <a:custGeom>
              <a:avLst/>
              <a:gdLst/>
              <a:ahLst/>
              <a:cxnLst/>
              <a:rect l="l" t="t" r="r" b="b"/>
              <a:pathLst>
                <a:path w="18537" h="25068" extrusionOk="0">
                  <a:moveTo>
                    <a:pt x="6264" y="16706"/>
                  </a:moveTo>
                  <a:cubicBezTo>
                    <a:pt x="6561" y="16706"/>
                    <a:pt x="6927" y="16992"/>
                    <a:pt x="7362" y="17554"/>
                  </a:cubicBezTo>
                  <a:cubicBezTo>
                    <a:pt x="7362" y="17854"/>
                    <a:pt x="7329" y="18121"/>
                    <a:pt x="7295" y="18388"/>
                  </a:cubicBezTo>
                  <a:cubicBezTo>
                    <a:pt x="7195" y="19389"/>
                    <a:pt x="6928" y="20156"/>
                    <a:pt x="6295" y="20923"/>
                  </a:cubicBezTo>
                  <a:cubicBezTo>
                    <a:pt x="6195" y="21056"/>
                    <a:pt x="6061" y="21156"/>
                    <a:pt x="5928" y="21290"/>
                  </a:cubicBezTo>
                  <a:cubicBezTo>
                    <a:pt x="5327" y="20022"/>
                    <a:pt x="5160" y="18521"/>
                    <a:pt x="5661" y="17320"/>
                  </a:cubicBezTo>
                  <a:cubicBezTo>
                    <a:pt x="5813" y="16909"/>
                    <a:pt x="6014" y="16706"/>
                    <a:pt x="6264" y="16706"/>
                  </a:cubicBezTo>
                  <a:close/>
                  <a:moveTo>
                    <a:pt x="11693" y="17690"/>
                  </a:moveTo>
                  <a:cubicBezTo>
                    <a:pt x="11900" y="17690"/>
                    <a:pt x="12054" y="17867"/>
                    <a:pt x="12165" y="18221"/>
                  </a:cubicBezTo>
                  <a:cubicBezTo>
                    <a:pt x="12466" y="18721"/>
                    <a:pt x="12566" y="19255"/>
                    <a:pt x="12566" y="19822"/>
                  </a:cubicBezTo>
                  <a:cubicBezTo>
                    <a:pt x="12566" y="20556"/>
                    <a:pt x="12266" y="21357"/>
                    <a:pt x="11865" y="22024"/>
                  </a:cubicBezTo>
                  <a:cubicBezTo>
                    <a:pt x="11432" y="21323"/>
                    <a:pt x="11131" y="20456"/>
                    <a:pt x="11065" y="19755"/>
                  </a:cubicBezTo>
                  <a:cubicBezTo>
                    <a:pt x="10998" y="19188"/>
                    <a:pt x="10998" y="18588"/>
                    <a:pt x="11098" y="18021"/>
                  </a:cubicBezTo>
                  <a:cubicBezTo>
                    <a:pt x="11334" y="17800"/>
                    <a:pt x="11530" y="17690"/>
                    <a:pt x="11693" y="17690"/>
                  </a:cubicBezTo>
                  <a:close/>
                  <a:moveTo>
                    <a:pt x="12438" y="0"/>
                  </a:moveTo>
                  <a:cubicBezTo>
                    <a:pt x="12230" y="0"/>
                    <a:pt x="12031" y="113"/>
                    <a:pt x="11965" y="375"/>
                  </a:cubicBezTo>
                  <a:cubicBezTo>
                    <a:pt x="11665" y="1676"/>
                    <a:pt x="11865" y="2910"/>
                    <a:pt x="12065" y="4178"/>
                  </a:cubicBezTo>
                  <a:cubicBezTo>
                    <a:pt x="12299" y="5745"/>
                    <a:pt x="12399" y="7347"/>
                    <a:pt x="12599" y="8881"/>
                  </a:cubicBezTo>
                  <a:cubicBezTo>
                    <a:pt x="12999" y="11550"/>
                    <a:pt x="13833" y="13985"/>
                    <a:pt x="15535" y="16053"/>
                  </a:cubicBezTo>
                  <a:cubicBezTo>
                    <a:pt x="16702" y="17454"/>
                    <a:pt x="17536" y="18421"/>
                    <a:pt x="17102" y="20323"/>
                  </a:cubicBezTo>
                  <a:cubicBezTo>
                    <a:pt x="16769" y="21724"/>
                    <a:pt x="15701" y="23225"/>
                    <a:pt x="14167" y="23358"/>
                  </a:cubicBezTo>
                  <a:cubicBezTo>
                    <a:pt x="14123" y="23360"/>
                    <a:pt x="14080" y="23362"/>
                    <a:pt x="14037" y="23362"/>
                  </a:cubicBezTo>
                  <a:cubicBezTo>
                    <a:pt x="13490" y="23362"/>
                    <a:pt x="13001" y="23167"/>
                    <a:pt x="12599" y="22858"/>
                  </a:cubicBezTo>
                  <a:cubicBezTo>
                    <a:pt x="13333" y="21657"/>
                    <a:pt x="13800" y="20222"/>
                    <a:pt x="13533" y="18821"/>
                  </a:cubicBezTo>
                  <a:cubicBezTo>
                    <a:pt x="13300" y="17754"/>
                    <a:pt x="12599" y="16486"/>
                    <a:pt x="11398" y="16453"/>
                  </a:cubicBezTo>
                  <a:cubicBezTo>
                    <a:pt x="11390" y="16453"/>
                    <a:pt x="11382" y="16453"/>
                    <a:pt x="11374" y="16453"/>
                  </a:cubicBezTo>
                  <a:cubicBezTo>
                    <a:pt x="8739" y="16453"/>
                    <a:pt x="10300" y="21860"/>
                    <a:pt x="11131" y="22824"/>
                  </a:cubicBezTo>
                  <a:cubicBezTo>
                    <a:pt x="11198" y="22891"/>
                    <a:pt x="11231" y="22924"/>
                    <a:pt x="11265" y="22958"/>
                  </a:cubicBezTo>
                  <a:cubicBezTo>
                    <a:pt x="10716" y="23663"/>
                    <a:pt x="10099" y="23989"/>
                    <a:pt x="9419" y="23989"/>
                  </a:cubicBezTo>
                  <a:cubicBezTo>
                    <a:pt x="8941" y="23989"/>
                    <a:pt x="8433" y="23828"/>
                    <a:pt x="7896" y="23525"/>
                  </a:cubicBezTo>
                  <a:cubicBezTo>
                    <a:pt x="7362" y="23191"/>
                    <a:pt x="6895" y="22758"/>
                    <a:pt x="6495" y="22224"/>
                  </a:cubicBezTo>
                  <a:cubicBezTo>
                    <a:pt x="7129" y="21657"/>
                    <a:pt x="7696" y="20956"/>
                    <a:pt x="7962" y="20256"/>
                  </a:cubicBezTo>
                  <a:cubicBezTo>
                    <a:pt x="8329" y="19188"/>
                    <a:pt x="8863" y="17020"/>
                    <a:pt x="8029" y="16019"/>
                  </a:cubicBezTo>
                  <a:cubicBezTo>
                    <a:pt x="7633" y="15575"/>
                    <a:pt x="7191" y="15380"/>
                    <a:pt x="6743" y="15380"/>
                  </a:cubicBezTo>
                  <a:cubicBezTo>
                    <a:pt x="6249" y="15380"/>
                    <a:pt x="5749" y="15617"/>
                    <a:pt x="5294" y="16019"/>
                  </a:cubicBezTo>
                  <a:cubicBezTo>
                    <a:pt x="3926" y="17220"/>
                    <a:pt x="4260" y="19622"/>
                    <a:pt x="4727" y="21123"/>
                  </a:cubicBezTo>
                  <a:cubicBezTo>
                    <a:pt x="4827" y="21390"/>
                    <a:pt x="4927" y="21657"/>
                    <a:pt x="5060" y="21924"/>
                  </a:cubicBezTo>
                  <a:cubicBezTo>
                    <a:pt x="4512" y="22257"/>
                    <a:pt x="3882" y="22498"/>
                    <a:pt x="3287" y="22498"/>
                  </a:cubicBezTo>
                  <a:cubicBezTo>
                    <a:pt x="2869" y="22498"/>
                    <a:pt x="2469" y="22379"/>
                    <a:pt x="2125" y="22090"/>
                  </a:cubicBezTo>
                  <a:cubicBezTo>
                    <a:pt x="1424" y="21523"/>
                    <a:pt x="1291" y="20423"/>
                    <a:pt x="1258" y="19555"/>
                  </a:cubicBezTo>
                  <a:cubicBezTo>
                    <a:pt x="1124" y="17787"/>
                    <a:pt x="1424" y="15953"/>
                    <a:pt x="1858" y="14218"/>
                  </a:cubicBezTo>
                  <a:cubicBezTo>
                    <a:pt x="2258" y="12617"/>
                    <a:pt x="3292" y="11316"/>
                    <a:pt x="3993" y="9848"/>
                  </a:cubicBezTo>
                  <a:cubicBezTo>
                    <a:pt x="5127" y="7513"/>
                    <a:pt x="5994" y="4178"/>
                    <a:pt x="5461" y="1576"/>
                  </a:cubicBezTo>
                  <a:cubicBezTo>
                    <a:pt x="5407" y="1295"/>
                    <a:pt x="5209" y="1175"/>
                    <a:pt x="4999" y="1175"/>
                  </a:cubicBezTo>
                  <a:cubicBezTo>
                    <a:pt x="4686" y="1175"/>
                    <a:pt x="4347" y="1443"/>
                    <a:pt x="4427" y="1843"/>
                  </a:cubicBezTo>
                  <a:cubicBezTo>
                    <a:pt x="4927" y="4378"/>
                    <a:pt x="3960" y="7547"/>
                    <a:pt x="2825" y="9815"/>
                  </a:cubicBezTo>
                  <a:cubicBezTo>
                    <a:pt x="1725" y="12117"/>
                    <a:pt x="691" y="13851"/>
                    <a:pt x="357" y="16453"/>
                  </a:cubicBezTo>
                  <a:cubicBezTo>
                    <a:pt x="1" y="18977"/>
                    <a:pt x="120" y="23616"/>
                    <a:pt x="3233" y="23616"/>
                  </a:cubicBezTo>
                  <a:cubicBezTo>
                    <a:pt x="3617" y="23616"/>
                    <a:pt x="4047" y="23545"/>
                    <a:pt x="4527" y="23391"/>
                  </a:cubicBezTo>
                  <a:cubicBezTo>
                    <a:pt x="4894" y="23291"/>
                    <a:pt x="5294" y="23091"/>
                    <a:pt x="5661" y="22858"/>
                  </a:cubicBezTo>
                  <a:cubicBezTo>
                    <a:pt x="6636" y="24118"/>
                    <a:pt x="8082" y="25068"/>
                    <a:pt x="9485" y="25068"/>
                  </a:cubicBezTo>
                  <a:cubicBezTo>
                    <a:pt x="10386" y="25068"/>
                    <a:pt x="11269" y="24677"/>
                    <a:pt x="11999" y="23725"/>
                  </a:cubicBezTo>
                  <a:cubicBezTo>
                    <a:pt x="12032" y="23692"/>
                    <a:pt x="12032" y="23692"/>
                    <a:pt x="12065" y="23658"/>
                  </a:cubicBezTo>
                  <a:cubicBezTo>
                    <a:pt x="12711" y="24109"/>
                    <a:pt x="13391" y="24318"/>
                    <a:pt x="14057" y="24318"/>
                  </a:cubicBezTo>
                  <a:cubicBezTo>
                    <a:pt x="15561" y="24318"/>
                    <a:pt x="16994" y="23257"/>
                    <a:pt x="17803" y="21523"/>
                  </a:cubicBezTo>
                  <a:cubicBezTo>
                    <a:pt x="18203" y="20623"/>
                    <a:pt x="18537" y="19288"/>
                    <a:pt x="18270" y="18288"/>
                  </a:cubicBezTo>
                  <a:cubicBezTo>
                    <a:pt x="17803" y="16653"/>
                    <a:pt x="16435" y="15619"/>
                    <a:pt x="15535" y="14285"/>
                  </a:cubicBezTo>
                  <a:cubicBezTo>
                    <a:pt x="14167" y="12350"/>
                    <a:pt x="13767" y="9848"/>
                    <a:pt x="13500" y="7580"/>
                  </a:cubicBezTo>
                  <a:cubicBezTo>
                    <a:pt x="13233" y="5479"/>
                    <a:pt x="12499" y="2710"/>
                    <a:pt x="12999" y="675"/>
                  </a:cubicBezTo>
                  <a:cubicBezTo>
                    <a:pt x="13101" y="270"/>
                    <a:pt x="12759" y="0"/>
                    <a:pt x="1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6" name="Google Shape;2216;p58"/>
          <p:cNvGrpSpPr/>
          <p:nvPr/>
        </p:nvGrpSpPr>
        <p:grpSpPr>
          <a:xfrm>
            <a:off x="7089397" y="44649"/>
            <a:ext cx="1234225" cy="1971718"/>
            <a:chOff x="4176738" y="1803482"/>
            <a:chExt cx="1234225" cy="1971718"/>
          </a:xfrm>
        </p:grpSpPr>
        <p:sp>
          <p:nvSpPr>
            <p:cNvPr id="2217" name="Google Shape;2217;p58"/>
            <p:cNvSpPr/>
            <p:nvPr/>
          </p:nvSpPr>
          <p:spPr>
            <a:xfrm>
              <a:off x="4759819" y="1803482"/>
              <a:ext cx="45719" cy="435618"/>
            </a:xfrm>
            <a:custGeom>
              <a:avLst/>
              <a:gdLst/>
              <a:ahLst/>
              <a:cxnLst/>
              <a:rect l="l" t="t" r="r" b="b"/>
              <a:pathLst>
                <a:path w="968" h="26186" extrusionOk="0">
                  <a:moveTo>
                    <a:pt x="967" y="16779"/>
                  </a:moveTo>
                  <a:lnTo>
                    <a:pt x="934" y="16779"/>
                  </a:lnTo>
                  <a:cubicBezTo>
                    <a:pt x="901" y="12376"/>
                    <a:pt x="901" y="11542"/>
                    <a:pt x="867" y="7139"/>
                  </a:cubicBezTo>
                  <a:cubicBezTo>
                    <a:pt x="867" y="6439"/>
                    <a:pt x="801" y="1402"/>
                    <a:pt x="801" y="701"/>
                  </a:cubicBezTo>
                  <a:cubicBezTo>
                    <a:pt x="767" y="568"/>
                    <a:pt x="767" y="434"/>
                    <a:pt x="767" y="334"/>
                  </a:cubicBezTo>
                  <a:cubicBezTo>
                    <a:pt x="734" y="134"/>
                    <a:pt x="600" y="1"/>
                    <a:pt x="467" y="34"/>
                  </a:cubicBezTo>
                  <a:cubicBezTo>
                    <a:pt x="334" y="34"/>
                    <a:pt x="200" y="134"/>
                    <a:pt x="167" y="334"/>
                  </a:cubicBezTo>
                  <a:cubicBezTo>
                    <a:pt x="167" y="468"/>
                    <a:pt x="133" y="634"/>
                    <a:pt x="133" y="768"/>
                  </a:cubicBezTo>
                  <a:cubicBezTo>
                    <a:pt x="133" y="1135"/>
                    <a:pt x="100" y="5805"/>
                    <a:pt x="100" y="6172"/>
                  </a:cubicBezTo>
                  <a:cubicBezTo>
                    <a:pt x="67" y="9808"/>
                    <a:pt x="33" y="9908"/>
                    <a:pt x="33" y="13544"/>
                  </a:cubicBezTo>
                  <a:cubicBezTo>
                    <a:pt x="0" y="19014"/>
                    <a:pt x="0" y="17413"/>
                    <a:pt x="0" y="22884"/>
                  </a:cubicBezTo>
                  <a:cubicBezTo>
                    <a:pt x="0" y="23618"/>
                    <a:pt x="33" y="24385"/>
                    <a:pt x="100" y="25119"/>
                  </a:cubicBezTo>
                  <a:cubicBezTo>
                    <a:pt x="100" y="25419"/>
                    <a:pt x="200" y="25719"/>
                    <a:pt x="300" y="26019"/>
                  </a:cubicBezTo>
                  <a:cubicBezTo>
                    <a:pt x="300" y="26086"/>
                    <a:pt x="400" y="26119"/>
                    <a:pt x="467" y="26153"/>
                  </a:cubicBezTo>
                  <a:cubicBezTo>
                    <a:pt x="567" y="26186"/>
                    <a:pt x="634" y="26119"/>
                    <a:pt x="667" y="25986"/>
                  </a:cubicBezTo>
                  <a:cubicBezTo>
                    <a:pt x="734" y="25719"/>
                    <a:pt x="834" y="25452"/>
                    <a:pt x="867" y="25152"/>
                  </a:cubicBezTo>
                  <a:cubicBezTo>
                    <a:pt x="934" y="24552"/>
                    <a:pt x="934" y="23951"/>
                    <a:pt x="967" y="23351"/>
                  </a:cubicBezTo>
                  <a:cubicBezTo>
                    <a:pt x="967" y="18814"/>
                    <a:pt x="967" y="21316"/>
                    <a:pt x="967" y="16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8"/>
            <p:cNvSpPr/>
            <p:nvPr/>
          </p:nvSpPr>
          <p:spPr>
            <a:xfrm>
              <a:off x="4354363" y="2540125"/>
              <a:ext cx="883975" cy="1014850"/>
            </a:xfrm>
            <a:custGeom>
              <a:avLst/>
              <a:gdLst/>
              <a:ahLst/>
              <a:cxnLst/>
              <a:rect l="l" t="t" r="r" b="b"/>
              <a:pathLst>
                <a:path w="35359" h="40594" extrusionOk="0">
                  <a:moveTo>
                    <a:pt x="15211" y="1"/>
                  </a:moveTo>
                  <a:cubicBezTo>
                    <a:pt x="14210" y="1"/>
                    <a:pt x="13243" y="68"/>
                    <a:pt x="12276" y="335"/>
                  </a:cubicBezTo>
                  <a:cubicBezTo>
                    <a:pt x="11709" y="468"/>
                    <a:pt x="11242" y="768"/>
                    <a:pt x="10841" y="1135"/>
                  </a:cubicBezTo>
                  <a:cubicBezTo>
                    <a:pt x="10741" y="1235"/>
                    <a:pt x="10674" y="1335"/>
                    <a:pt x="10641" y="1469"/>
                  </a:cubicBezTo>
                  <a:cubicBezTo>
                    <a:pt x="10441" y="2069"/>
                    <a:pt x="10241" y="2703"/>
                    <a:pt x="10241" y="3370"/>
                  </a:cubicBezTo>
                  <a:cubicBezTo>
                    <a:pt x="10241" y="3470"/>
                    <a:pt x="10241" y="3604"/>
                    <a:pt x="10207" y="3704"/>
                  </a:cubicBezTo>
                  <a:cubicBezTo>
                    <a:pt x="9974" y="4838"/>
                    <a:pt x="9507" y="5905"/>
                    <a:pt x="8973" y="6939"/>
                  </a:cubicBezTo>
                  <a:cubicBezTo>
                    <a:pt x="8773" y="7340"/>
                    <a:pt x="8540" y="7707"/>
                    <a:pt x="8373" y="8107"/>
                  </a:cubicBezTo>
                  <a:cubicBezTo>
                    <a:pt x="8006" y="8841"/>
                    <a:pt x="7572" y="9541"/>
                    <a:pt x="7039" y="10175"/>
                  </a:cubicBezTo>
                  <a:cubicBezTo>
                    <a:pt x="6138" y="11342"/>
                    <a:pt x="5204" y="12510"/>
                    <a:pt x="4270" y="13677"/>
                  </a:cubicBezTo>
                  <a:cubicBezTo>
                    <a:pt x="4070" y="13911"/>
                    <a:pt x="3870" y="14178"/>
                    <a:pt x="3636" y="14345"/>
                  </a:cubicBezTo>
                  <a:cubicBezTo>
                    <a:pt x="3102" y="14745"/>
                    <a:pt x="2735" y="15245"/>
                    <a:pt x="2302" y="15712"/>
                  </a:cubicBezTo>
                  <a:cubicBezTo>
                    <a:pt x="2068" y="15946"/>
                    <a:pt x="1868" y="16246"/>
                    <a:pt x="1701" y="16546"/>
                  </a:cubicBezTo>
                  <a:cubicBezTo>
                    <a:pt x="1334" y="17247"/>
                    <a:pt x="968" y="17981"/>
                    <a:pt x="634" y="18714"/>
                  </a:cubicBezTo>
                  <a:cubicBezTo>
                    <a:pt x="501" y="19015"/>
                    <a:pt x="400" y="19348"/>
                    <a:pt x="334" y="19682"/>
                  </a:cubicBezTo>
                  <a:cubicBezTo>
                    <a:pt x="267" y="20316"/>
                    <a:pt x="67" y="20949"/>
                    <a:pt x="134" y="21583"/>
                  </a:cubicBezTo>
                  <a:cubicBezTo>
                    <a:pt x="134" y="21650"/>
                    <a:pt x="134" y="21683"/>
                    <a:pt x="100" y="21750"/>
                  </a:cubicBezTo>
                  <a:cubicBezTo>
                    <a:pt x="0" y="22117"/>
                    <a:pt x="0" y="22484"/>
                    <a:pt x="0" y="22851"/>
                  </a:cubicBezTo>
                  <a:lnTo>
                    <a:pt x="34" y="25686"/>
                  </a:lnTo>
                  <a:cubicBezTo>
                    <a:pt x="34" y="25819"/>
                    <a:pt x="34" y="25986"/>
                    <a:pt x="67" y="26120"/>
                  </a:cubicBezTo>
                  <a:cubicBezTo>
                    <a:pt x="200" y="26653"/>
                    <a:pt x="234" y="27187"/>
                    <a:pt x="267" y="27721"/>
                  </a:cubicBezTo>
                  <a:cubicBezTo>
                    <a:pt x="300" y="28154"/>
                    <a:pt x="367" y="28588"/>
                    <a:pt x="601" y="28922"/>
                  </a:cubicBezTo>
                  <a:cubicBezTo>
                    <a:pt x="867" y="29289"/>
                    <a:pt x="968" y="29656"/>
                    <a:pt x="1101" y="30056"/>
                  </a:cubicBezTo>
                  <a:cubicBezTo>
                    <a:pt x="1201" y="30423"/>
                    <a:pt x="1334" y="30790"/>
                    <a:pt x="1435" y="31157"/>
                  </a:cubicBezTo>
                  <a:cubicBezTo>
                    <a:pt x="1501" y="31457"/>
                    <a:pt x="1668" y="31724"/>
                    <a:pt x="1868" y="31957"/>
                  </a:cubicBezTo>
                  <a:cubicBezTo>
                    <a:pt x="2068" y="32157"/>
                    <a:pt x="2202" y="32391"/>
                    <a:pt x="2302" y="32658"/>
                  </a:cubicBezTo>
                  <a:cubicBezTo>
                    <a:pt x="2469" y="33125"/>
                    <a:pt x="2735" y="33525"/>
                    <a:pt x="3002" y="33959"/>
                  </a:cubicBezTo>
                  <a:cubicBezTo>
                    <a:pt x="3469" y="34692"/>
                    <a:pt x="3970" y="35393"/>
                    <a:pt x="4670" y="35927"/>
                  </a:cubicBezTo>
                  <a:cubicBezTo>
                    <a:pt x="5437" y="36560"/>
                    <a:pt x="6305" y="37027"/>
                    <a:pt x="7072" y="37628"/>
                  </a:cubicBezTo>
                  <a:cubicBezTo>
                    <a:pt x="7172" y="37695"/>
                    <a:pt x="7272" y="37761"/>
                    <a:pt x="7372" y="37795"/>
                  </a:cubicBezTo>
                  <a:cubicBezTo>
                    <a:pt x="7973" y="38095"/>
                    <a:pt x="8573" y="38395"/>
                    <a:pt x="9140" y="38729"/>
                  </a:cubicBezTo>
                  <a:cubicBezTo>
                    <a:pt x="10074" y="39296"/>
                    <a:pt x="11075" y="39696"/>
                    <a:pt x="12109" y="39963"/>
                  </a:cubicBezTo>
                  <a:cubicBezTo>
                    <a:pt x="12342" y="40030"/>
                    <a:pt x="12609" y="40063"/>
                    <a:pt x="12876" y="40096"/>
                  </a:cubicBezTo>
                  <a:cubicBezTo>
                    <a:pt x="13476" y="40230"/>
                    <a:pt x="14077" y="40230"/>
                    <a:pt x="14711" y="40230"/>
                  </a:cubicBezTo>
                  <a:cubicBezTo>
                    <a:pt x="15011" y="40230"/>
                    <a:pt x="15344" y="40263"/>
                    <a:pt x="15645" y="40363"/>
                  </a:cubicBezTo>
                  <a:cubicBezTo>
                    <a:pt x="16012" y="40463"/>
                    <a:pt x="16412" y="40463"/>
                    <a:pt x="16812" y="40463"/>
                  </a:cubicBezTo>
                  <a:lnTo>
                    <a:pt x="18080" y="40463"/>
                  </a:lnTo>
                  <a:cubicBezTo>
                    <a:pt x="18280" y="40463"/>
                    <a:pt x="18480" y="40497"/>
                    <a:pt x="18680" y="40497"/>
                  </a:cubicBezTo>
                  <a:cubicBezTo>
                    <a:pt x="19141" y="40570"/>
                    <a:pt x="19612" y="40593"/>
                    <a:pt x="20082" y="40593"/>
                  </a:cubicBezTo>
                  <a:cubicBezTo>
                    <a:pt x="20463" y="40593"/>
                    <a:pt x="20842" y="40578"/>
                    <a:pt x="21215" y="40563"/>
                  </a:cubicBezTo>
                  <a:cubicBezTo>
                    <a:pt x="21582" y="40530"/>
                    <a:pt x="21949" y="40463"/>
                    <a:pt x="22249" y="40230"/>
                  </a:cubicBezTo>
                  <a:cubicBezTo>
                    <a:pt x="22383" y="40130"/>
                    <a:pt x="22516" y="40096"/>
                    <a:pt x="22650" y="40096"/>
                  </a:cubicBezTo>
                  <a:cubicBezTo>
                    <a:pt x="22783" y="40096"/>
                    <a:pt x="22917" y="40063"/>
                    <a:pt x="23017" y="40030"/>
                  </a:cubicBezTo>
                  <a:cubicBezTo>
                    <a:pt x="24117" y="39729"/>
                    <a:pt x="25151" y="39362"/>
                    <a:pt x="26119" y="38762"/>
                  </a:cubicBezTo>
                  <a:cubicBezTo>
                    <a:pt x="26219" y="38695"/>
                    <a:pt x="26352" y="38629"/>
                    <a:pt x="26486" y="38562"/>
                  </a:cubicBezTo>
                  <a:cubicBezTo>
                    <a:pt x="27086" y="38262"/>
                    <a:pt x="27720" y="37928"/>
                    <a:pt x="28320" y="37595"/>
                  </a:cubicBezTo>
                  <a:cubicBezTo>
                    <a:pt x="28420" y="37528"/>
                    <a:pt x="28487" y="37461"/>
                    <a:pt x="28587" y="37394"/>
                  </a:cubicBezTo>
                  <a:cubicBezTo>
                    <a:pt x="28887" y="37161"/>
                    <a:pt x="29188" y="36961"/>
                    <a:pt x="29488" y="36694"/>
                  </a:cubicBezTo>
                  <a:cubicBezTo>
                    <a:pt x="29655" y="36560"/>
                    <a:pt x="29821" y="36427"/>
                    <a:pt x="29922" y="36227"/>
                  </a:cubicBezTo>
                  <a:cubicBezTo>
                    <a:pt x="30088" y="35960"/>
                    <a:pt x="30288" y="35793"/>
                    <a:pt x="30522" y="35660"/>
                  </a:cubicBezTo>
                  <a:cubicBezTo>
                    <a:pt x="31056" y="35326"/>
                    <a:pt x="31456" y="34893"/>
                    <a:pt x="31790" y="34326"/>
                  </a:cubicBezTo>
                  <a:cubicBezTo>
                    <a:pt x="31890" y="34159"/>
                    <a:pt x="31990" y="33992"/>
                    <a:pt x="32123" y="33859"/>
                  </a:cubicBezTo>
                  <a:cubicBezTo>
                    <a:pt x="32390" y="33625"/>
                    <a:pt x="32523" y="33358"/>
                    <a:pt x="32690" y="33058"/>
                  </a:cubicBezTo>
                  <a:cubicBezTo>
                    <a:pt x="32890" y="32724"/>
                    <a:pt x="33090" y="32357"/>
                    <a:pt x="33357" y="32057"/>
                  </a:cubicBezTo>
                  <a:cubicBezTo>
                    <a:pt x="33591" y="31757"/>
                    <a:pt x="33791" y="31457"/>
                    <a:pt x="33924" y="31090"/>
                  </a:cubicBezTo>
                  <a:cubicBezTo>
                    <a:pt x="34091" y="30489"/>
                    <a:pt x="34291" y="29889"/>
                    <a:pt x="34458" y="29289"/>
                  </a:cubicBezTo>
                  <a:cubicBezTo>
                    <a:pt x="34525" y="29155"/>
                    <a:pt x="34558" y="28988"/>
                    <a:pt x="34625" y="28855"/>
                  </a:cubicBezTo>
                  <a:cubicBezTo>
                    <a:pt x="34992" y="28321"/>
                    <a:pt x="35159" y="27754"/>
                    <a:pt x="35159" y="27154"/>
                  </a:cubicBezTo>
                  <a:cubicBezTo>
                    <a:pt x="35159" y="27087"/>
                    <a:pt x="35192" y="27020"/>
                    <a:pt x="35192" y="26954"/>
                  </a:cubicBezTo>
                  <a:cubicBezTo>
                    <a:pt x="35359" y="26520"/>
                    <a:pt x="35359" y="26086"/>
                    <a:pt x="35359" y="25653"/>
                  </a:cubicBezTo>
                  <a:cubicBezTo>
                    <a:pt x="35325" y="24885"/>
                    <a:pt x="35259" y="24152"/>
                    <a:pt x="35292" y="23384"/>
                  </a:cubicBezTo>
                  <a:cubicBezTo>
                    <a:pt x="35359" y="22450"/>
                    <a:pt x="35125" y="21550"/>
                    <a:pt x="35125" y="20616"/>
                  </a:cubicBezTo>
                  <a:cubicBezTo>
                    <a:pt x="35125" y="20516"/>
                    <a:pt x="35092" y="20449"/>
                    <a:pt x="35059" y="20349"/>
                  </a:cubicBezTo>
                  <a:cubicBezTo>
                    <a:pt x="35025" y="20215"/>
                    <a:pt x="34992" y="20115"/>
                    <a:pt x="34992" y="19982"/>
                  </a:cubicBezTo>
                  <a:cubicBezTo>
                    <a:pt x="34958" y="19448"/>
                    <a:pt x="34825" y="18981"/>
                    <a:pt x="34592" y="18514"/>
                  </a:cubicBezTo>
                  <a:cubicBezTo>
                    <a:pt x="34325" y="17981"/>
                    <a:pt x="34058" y="17480"/>
                    <a:pt x="33824" y="16946"/>
                  </a:cubicBezTo>
                  <a:cubicBezTo>
                    <a:pt x="33391" y="15979"/>
                    <a:pt x="32657" y="15245"/>
                    <a:pt x="31890" y="14545"/>
                  </a:cubicBezTo>
                  <a:cubicBezTo>
                    <a:pt x="31589" y="14245"/>
                    <a:pt x="31289" y="13978"/>
                    <a:pt x="31056" y="13677"/>
                  </a:cubicBezTo>
                  <a:cubicBezTo>
                    <a:pt x="30155" y="12543"/>
                    <a:pt x="29254" y="11443"/>
                    <a:pt x="28354" y="10308"/>
                  </a:cubicBezTo>
                  <a:cubicBezTo>
                    <a:pt x="27753" y="9575"/>
                    <a:pt x="27220" y="8774"/>
                    <a:pt x="26853" y="7907"/>
                  </a:cubicBezTo>
                  <a:cubicBezTo>
                    <a:pt x="26753" y="7673"/>
                    <a:pt x="26619" y="7473"/>
                    <a:pt x="26486" y="7240"/>
                  </a:cubicBezTo>
                  <a:cubicBezTo>
                    <a:pt x="26019" y="6406"/>
                    <a:pt x="25618" y="5538"/>
                    <a:pt x="25318" y="4604"/>
                  </a:cubicBezTo>
                  <a:cubicBezTo>
                    <a:pt x="25218" y="4204"/>
                    <a:pt x="25085" y="3837"/>
                    <a:pt x="25051" y="3437"/>
                  </a:cubicBezTo>
                  <a:cubicBezTo>
                    <a:pt x="25051" y="2770"/>
                    <a:pt x="24851" y="2102"/>
                    <a:pt x="24684" y="1469"/>
                  </a:cubicBezTo>
                  <a:cubicBezTo>
                    <a:pt x="24651" y="1369"/>
                    <a:pt x="24584" y="1235"/>
                    <a:pt x="24484" y="1168"/>
                  </a:cubicBezTo>
                  <a:cubicBezTo>
                    <a:pt x="24084" y="802"/>
                    <a:pt x="23684" y="535"/>
                    <a:pt x="23183" y="368"/>
                  </a:cubicBezTo>
                  <a:cubicBezTo>
                    <a:pt x="22917" y="301"/>
                    <a:pt x="22650" y="234"/>
                    <a:pt x="22383" y="168"/>
                  </a:cubicBezTo>
                  <a:cubicBezTo>
                    <a:pt x="21816" y="34"/>
                    <a:pt x="21249" y="1"/>
                    <a:pt x="20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8"/>
            <p:cNvSpPr/>
            <p:nvPr/>
          </p:nvSpPr>
          <p:spPr>
            <a:xfrm>
              <a:off x="4652063" y="2458500"/>
              <a:ext cx="286900" cy="73325"/>
            </a:xfrm>
            <a:custGeom>
              <a:avLst/>
              <a:gdLst/>
              <a:ahLst/>
              <a:cxnLst/>
              <a:rect l="l" t="t" r="r" b="b"/>
              <a:pathLst>
                <a:path w="11476" h="2933" extrusionOk="0">
                  <a:moveTo>
                    <a:pt x="5438" y="1"/>
                  </a:moveTo>
                  <a:cubicBezTo>
                    <a:pt x="4871" y="1"/>
                    <a:pt x="4304" y="27"/>
                    <a:pt x="3737" y="64"/>
                  </a:cubicBezTo>
                  <a:cubicBezTo>
                    <a:pt x="3553" y="64"/>
                    <a:pt x="3370" y="72"/>
                    <a:pt x="3186" y="72"/>
                  </a:cubicBezTo>
                  <a:cubicBezTo>
                    <a:pt x="3003" y="72"/>
                    <a:pt x="2819" y="64"/>
                    <a:pt x="2636" y="30"/>
                  </a:cubicBezTo>
                  <a:cubicBezTo>
                    <a:pt x="2499" y="11"/>
                    <a:pt x="2359" y="3"/>
                    <a:pt x="2219" y="3"/>
                  </a:cubicBezTo>
                  <a:cubicBezTo>
                    <a:pt x="1881" y="3"/>
                    <a:pt x="1542" y="50"/>
                    <a:pt x="1235" y="97"/>
                  </a:cubicBezTo>
                  <a:cubicBezTo>
                    <a:pt x="901" y="397"/>
                    <a:pt x="634" y="697"/>
                    <a:pt x="368" y="964"/>
                  </a:cubicBezTo>
                  <a:cubicBezTo>
                    <a:pt x="201" y="1131"/>
                    <a:pt x="67" y="1298"/>
                    <a:pt x="34" y="1531"/>
                  </a:cubicBezTo>
                  <a:cubicBezTo>
                    <a:pt x="1" y="1898"/>
                    <a:pt x="1" y="2232"/>
                    <a:pt x="1" y="2599"/>
                  </a:cubicBezTo>
                  <a:cubicBezTo>
                    <a:pt x="1" y="2699"/>
                    <a:pt x="34" y="2799"/>
                    <a:pt x="67" y="2932"/>
                  </a:cubicBezTo>
                  <a:cubicBezTo>
                    <a:pt x="234" y="2899"/>
                    <a:pt x="401" y="2899"/>
                    <a:pt x="534" y="2866"/>
                  </a:cubicBezTo>
                  <a:cubicBezTo>
                    <a:pt x="1068" y="2669"/>
                    <a:pt x="1649" y="2591"/>
                    <a:pt x="2237" y="2591"/>
                  </a:cubicBezTo>
                  <a:cubicBezTo>
                    <a:pt x="2347" y="2591"/>
                    <a:pt x="2458" y="2594"/>
                    <a:pt x="2569" y="2599"/>
                  </a:cubicBezTo>
                  <a:lnTo>
                    <a:pt x="8607" y="2599"/>
                  </a:lnTo>
                  <a:cubicBezTo>
                    <a:pt x="8768" y="2592"/>
                    <a:pt x="8929" y="2588"/>
                    <a:pt x="9088" y="2588"/>
                  </a:cubicBezTo>
                  <a:cubicBezTo>
                    <a:pt x="9751" y="2588"/>
                    <a:pt x="10396" y="2657"/>
                    <a:pt x="11042" y="2899"/>
                  </a:cubicBezTo>
                  <a:cubicBezTo>
                    <a:pt x="11092" y="2916"/>
                    <a:pt x="11150" y="2916"/>
                    <a:pt x="11217" y="2916"/>
                  </a:cubicBezTo>
                  <a:cubicBezTo>
                    <a:pt x="11284" y="2916"/>
                    <a:pt x="11359" y="2916"/>
                    <a:pt x="11442" y="2932"/>
                  </a:cubicBezTo>
                  <a:cubicBezTo>
                    <a:pt x="11442" y="2732"/>
                    <a:pt x="11476" y="2599"/>
                    <a:pt x="11476" y="2465"/>
                  </a:cubicBezTo>
                  <a:cubicBezTo>
                    <a:pt x="11476" y="2165"/>
                    <a:pt x="11442" y="1898"/>
                    <a:pt x="11442" y="1598"/>
                  </a:cubicBezTo>
                  <a:cubicBezTo>
                    <a:pt x="11409" y="1164"/>
                    <a:pt x="11142" y="898"/>
                    <a:pt x="10742" y="764"/>
                  </a:cubicBezTo>
                  <a:cubicBezTo>
                    <a:pt x="10341" y="631"/>
                    <a:pt x="9908" y="497"/>
                    <a:pt x="9507" y="431"/>
                  </a:cubicBezTo>
                  <a:cubicBezTo>
                    <a:pt x="8607" y="297"/>
                    <a:pt x="7740" y="197"/>
                    <a:pt x="6839" y="64"/>
                  </a:cubicBezTo>
                  <a:cubicBezTo>
                    <a:pt x="6372" y="19"/>
                    <a:pt x="5905" y="1"/>
                    <a:pt x="5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8"/>
            <p:cNvSpPr/>
            <p:nvPr/>
          </p:nvSpPr>
          <p:spPr>
            <a:xfrm>
              <a:off x="4677088" y="2382300"/>
              <a:ext cx="236850" cy="74475"/>
            </a:xfrm>
            <a:custGeom>
              <a:avLst/>
              <a:gdLst/>
              <a:ahLst/>
              <a:cxnLst/>
              <a:rect l="l" t="t" r="r" b="b"/>
              <a:pathLst>
                <a:path w="9474" h="2979" extrusionOk="0">
                  <a:moveTo>
                    <a:pt x="3079" y="0"/>
                  </a:moveTo>
                  <a:cubicBezTo>
                    <a:pt x="2476" y="0"/>
                    <a:pt x="1855" y="49"/>
                    <a:pt x="1235" y="76"/>
                  </a:cubicBezTo>
                  <a:cubicBezTo>
                    <a:pt x="668" y="76"/>
                    <a:pt x="434" y="543"/>
                    <a:pt x="67" y="810"/>
                  </a:cubicBezTo>
                  <a:cubicBezTo>
                    <a:pt x="67" y="843"/>
                    <a:pt x="34" y="877"/>
                    <a:pt x="34" y="910"/>
                  </a:cubicBezTo>
                  <a:cubicBezTo>
                    <a:pt x="34" y="1244"/>
                    <a:pt x="0" y="1577"/>
                    <a:pt x="67" y="1877"/>
                  </a:cubicBezTo>
                  <a:cubicBezTo>
                    <a:pt x="167" y="2244"/>
                    <a:pt x="267" y="2578"/>
                    <a:pt x="267" y="2978"/>
                  </a:cubicBezTo>
                  <a:cubicBezTo>
                    <a:pt x="501" y="2945"/>
                    <a:pt x="701" y="2878"/>
                    <a:pt x="901" y="2845"/>
                  </a:cubicBezTo>
                  <a:cubicBezTo>
                    <a:pt x="1468" y="2711"/>
                    <a:pt x="2002" y="2545"/>
                    <a:pt x="2602" y="2478"/>
                  </a:cubicBezTo>
                  <a:cubicBezTo>
                    <a:pt x="3244" y="2386"/>
                    <a:pt x="3895" y="2335"/>
                    <a:pt x="4552" y="2335"/>
                  </a:cubicBezTo>
                  <a:cubicBezTo>
                    <a:pt x="5089" y="2335"/>
                    <a:pt x="5630" y="2369"/>
                    <a:pt x="6171" y="2445"/>
                  </a:cubicBezTo>
                  <a:cubicBezTo>
                    <a:pt x="7105" y="2611"/>
                    <a:pt x="8073" y="2645"/>
                    <a:pt x="8973" y="2878"/>
                  </a:cubicBezTo>
                  <a:cubicBezTo>
                    <a:pt x="8996" y="2889"/>
                    <a:pt x="9014" y="2893"/>
                    <a:pt x="9032" y="2893"/>
                  </a:cubicBezTo>
                  <a:cubicBezTo>
                    <a:pt x="9066" y="2893"/>
                    <a:pt x="9096" y="2878"/>
                    <a:pt x="9140" y="2878"/>
                  </a:cubicBezTo>
                  <a:cubicBezTo>
                    <a:pt x="9207" y="2645"/>
                    <a:pt x="9207" y="2411"/>
                    <a:pt x="9307" y="2178"/>
                  </a:cubicBezTo>
                  <a:cubicBezTo>
                    <a:pt x="9474" y="1777"/>
                    <a:pt x="9440" y="1377"/>
                    <a:pt x="9407" y="943"/>
                  </a:cubicBezTo>
                  <a:cubicBezTo>
                    <a:pt x="9340" y="910"/>
                    <a:pt x="9274" y="877"/>
                    <a:pt x="9207" y="843"/>
                  </a:cubicBezTo>
                  <a:cubicBezTo>
                    <a:pt x="8973" y="743"/>
                    <a:pt x="8773" y="677"/>
                    <a:pt x="8540" y="610"/>
                  </a:cubicBezTo>
                  <a:cubicBezTo>
                    <a:pt x="7139" y="243"/>
                    <a:pt x="5738" y="43"/>
                    <a:pt x="4270" y="43"/>
                  </a:cubicBezTo>
                  <a:cubicBezTo>
                    <a:pt x="4037" y="43"/>
                    <a:pt x="3770" y="43"/>
                    <a:pt x="3503" y="9"/>
                  </a:cubicBezTo>
                  <a:cubicBezTo>
                    <a:pt x="3363" y="3"/>
                    <a:pt x="3221" y="0"/>
                    <a:pt x="30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8"/>
            <p:cNvSpPr/>
            <p:nvPr/>
          </p:nvSpPr>
          <p:spPr>
            <a:xfrm>
              <a:off x="4697938" y="2281550"/>
              <a:ext cx="195150" cy="101825"/>
            </a:xfrm>
            <a:custGeom>
              <a:avLst/>
              <a:gdLst/>
              <a:ahLst/>
              <a:cxnLst/>
              <a:rect l="l" t="t" r="r" b="b"/>
              <a:pathLst>
                <a:path w="7806" h="4073" extrusionOk="0">
                  <a:moveTo>
                    <a:pt x="3710" y="1"/>
                  </a:moveTo>
                  <a:cubicBezTo>
                    <a:pt x="3386" y="1"/>
                    <a:pt x="3069" y="18"/>
                    <a:pt x="2736" y="137"/>
                  </a:cubicBezTo>
                  <a:cubicBezTo>
                    <a:pt x="2669" y="170"/>
                    <a:pt x="2569" y="170"/>
                    <a:pt x="2469" y="170"/>
                  </a:cubicBezTo>
                  <a:cubicBezTo>
                    <a:pt x="1968" y="303"/>
                    <a:pt x="1468" y="404"/>
                    <a:pt x="1068" y="837"/>
                  </a:cubicBezTo>
                  <a:cubicBezTo>
                    <a:pt x="901" y="1004"/>
                    <a:pt x="701" y="1171"/>
                    <a:pt x="501" y="1338"/>
                  </a:cubicBezTo>
                  <a:cubicBezTo>
                    <a:pt x="167" y="1571"/>
                    <a:pt x="67" y="1838"/>
                    <a:pt x="67" y="2238"/>
                  </a:cubicBezTo>
                  <a:cubicBezTo>
                    <a:pt x="67" y="2672"/>
                    <a:pt x="67" y="3105"/>
                    <a:pt x="67" y="3539"/>
                  </a:cubicBezTo>
                  <a:cubicBezTo>
                    <a:pt x="67" y="3639"/>
                    <a:pt x="0" y="3739"/>
                    <a:pt x="134" y="3839"/>
                  </a:cubicBezTo>
                  <a:cubicBezTo>
                    <a:pt x="200" y="3806"/>
                    <a:pt x="301" y="3806"/>
                    <a:pt x="401" y="3773"/>
                  </a:cubicBezTo>
                  <a:cubicBezTo>
                    <a:pt x="901" y="3606"/>
                    <a:pt x="1401" y="3539"/>
                    <a:pt x="1935" y="3539"/>
                  </a:cubicBezTo>
                  <a:cubicBezTo>
                    <a:pt x="2435" y="3539"/>
                    <a:pt x="2936" y="3539"/>
                    <a:pt x="3436" y="3506"/>
                  </a:cubicBezTo>
                  <a:cubicBezTo>
                    <a:pt x="3557" y="3501"/>
                    <a:pt x="3677" y="3499"/>
                    <a:pt x="3796" y="3499"/>
                  </a:cubicBezTo>
                  <a:cubicBezTo>
                    <a:pt x="4603" y="3499"/>
                    <a:pt x="5391" y="3594"/>
                    <a:pt x="6205" y="3739"/>
                  </a:cubicBezTo>
                  <a:cubicBezTo>
                    <a:pt x="6705" y="3839"/>
                    <a:pt x="7239" y="3939"/>
                    <a:pt x="7806" y="4073"/>
                  </a:cubicBezTo>
                  <a:cubicBezTo>
                    <a:pt x="7773" y="3839"/>
                    <a:pt x="7739" y="3673"/>
                    <a:pt x="7739" y="3472"/>
                  </a:cubicBezTo>
                  <a:cubicBezTo>
                    <a:pt x="7773" y="3105"/>
                    <a:pt x="7539" y="2939"/>
                    <a:pt x="7239" y="2805"/>
                  </a:cubicBezTo>
                  <a:cubicBezTo>
                    <a:pt x="7139" y="2772"/>
                    <a:pt x="7005" y="2705"/>
                    <a:pt x="6872" y="2672"/>
                  </a:cubicBezTo>
                  <a:cubicBezTo>
                    <a:pt x="6171" y="2505"/>
                    <a:pt x="5438" y="2338"/>
                    <a:pt x="4670" y="2338"/>
                  </a:cubicBezTo>
                  <a:cubicBezTo>
                    <a:pt x="4203" y="2338"/>
                    <a:pt x="3736" y="2338"/>
                    <a:pt x="3269" y="2272"/>
                  </a:cubicBezTo>
                  <a:cubicBezTo>
                    <a:pt x="2885" y="2229"/>
                    <a:pt x="2500" y="2172"/>
                    <a:pt x="2116" y="2172"/>
                  </a:cubicBezTo>
                  <a:cubicBezTo>
                    <a:pt x="1900" y="2172"/>
                    <a:pt x="1684" y="2190"/>
                    <a:pt x="1468" y="2238"/>
                  </a:cubicBezTo>
                  <a:cubicBezTo>
                    <a:pt x="1435" y="2238"/>
                    <a:pt x="1401" y="2242"/>
                    <a:pt x="1369" y="2242"/>
                  </a:cubicBezTo>
                  <a:cubicBezTo>
                    <a:pt x="1305" y="2242"/>
                    <a:pt x="1246" y="2227"/>
                    <a:pt x="1201" y="2138"/>
                  </a:cubicBezTo>
                  <a:cubicBezTo>
                    <a:pt x="1235" y="2005"/>
                    <a:pt x="1335" y="2038"/>
                    <a:pt x="1468" y="2005"/>
                  </a:cubicBezTo>
                  <a:cubicBezTo>
                    <a:pt x="1868" y="1938"/>
                    <a:pt x="2269" y="1905"/>
                    <a:pt x="2702" y="1805"/>
                  </a:cubicBezTo>
                  <a:cubicBezTo>
                    <a:pt x="3002" y="1738"/>
                    <a:pt x="3303" y="1671"/>
                    <a:pt x="3603" y="1671"/>
                  </a:cubicBezTo>
                  <a:lnTo>
                    <a:pt x="4470" y="1671"/>
                  </a:lnTo>
                  <a:cubicBezTo>
                    <a:pt x="4559" y="1668"/>
                    <a:pt x="4648" y="1667"/>
                    <a:pt x="4736" y="1667"/>
                  </a:cubicBezTo>
                  <a:cubicBezTo>
                    <a:pt x="5704" y="1667"/>
                    <a:pt x="6622" y="1835"/>
                    <a:pt x="7539" y="2171"/>
                  </a:cubicBezTo>
                  <a:lnTo>
                    <a:pt x="7706" y="2171"/>
                  </a:lnTo>
                  <a:cubicBezTo>
                    <a:pt x="7739" y="1971"/>
                    <a:pt x="7739" y="1771"/>
                    <a:pt x="7606" y="1638"/>
                  </a:cubicBezTo>
                  <a:cubicBezTo>
                    <a:pt x="7172" y="1171"/>
                    <a:pt x="6705" y="704"/>
                    <a:pt x="6105" y="404"/>
                  </a:cubicBezTo>
                  <a:cubicBezTo>
                    <a:pt x="6071" y="370"/>
                    <a:pt x="6005" y="370"/>
                    <a:pt x="5971" y="370"/>
                  </a:cubicBezTo>
                  <a:cubicBezTo>
                    <a:pt x="5604" y="270"/>
                    <a:pt x="5237" y="203"/>
                    <a:pt x="4904" y="103"/>
                  </a:cubicBezTo>
                  <a:cubicBezTo>
                    <a:pt x="4637" y="3"/>
                    <a:pt x="4370" y="3"/>
                    <a:pt x="4103" y="3"/>
                  </a:cubicBezTo>
                  <a:cubicBezTo>
                    <a:pt x="3970" y="3"/>
                    <a:pt x="3839" y="1"/>
                    <a:pt x="37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8"/>
            <p:cNvSpPr/>
            <p:nvPr/>
          </p:nvSpPr>
          <p:spPr>
            <a:xfrm>
              <a:off x="4737138" y="2234925"/>
              <a:ext cx="117600" cy="41725"/>
            </a:xfrm>
            <a:custGeom>
              <a:avLst/>
              <a:gdLst/>
              <a:ahLst/>
              <a:cxnLst/>
              <a:rect l="l" t="t" r="r" b="b"/>
              <a:pathLst>
                <a:path w="4704" h="1669" extrusionOk="0">
                  <a:moveTo>
                    <a:pt x="2402" y="0"/>
                  </a:moveTo>
                  <a:cubicBezTo>
                    <a:pt x="2102" y="0"/>
                    <a:pt x="1768" y="67"/>
                    <a:pt x="1434" y="134"/>
                  </a:cubicBezTo>
                  <a:cubicBezTo>
                    <a:pt x="1334" y="134"/>
                    <a:pt x="1234" y="134"/>
                    <a:pt x="1134" y="167"/>
                  </a:cubicBezTo>
                  <a:cubicBezTo>
                    <a:pt x="1001" y="167"/>
                    <a:pt x="901" y="200"/>
                    <a:pt x="834" y="267"/>
                  </a:cubicBezTo>
                  <a:cubicBezTo>
                    <a:pt x="367" y="601"/>
                    <a:pt x="67" y="1034"/>
                    <a:pt x="0" y="1668"/>
                  </a:cubicBezTo>
                  <a:cubicBezTo>
                    <a:pt x="500" y="1535"/>
                    <a:pt x="967" y="1401"/>
                    <a:pt x="1434" y="1301"/>
                  </a:cubicBezTo>
                  <a:cubicBezTo>
                    <a:pt x="1535" y="1268"/>
                    <a:pt x="1668" y="1268"/>
                    <a:pt x="1801" y="1268"/>
                  </a:cubicBezTo>
                  <a:cubicBezTo>
                    <a:pt x="1985" y="1251"/>
                    <a:pt x="2168" y="1243"/>
                    <a:pt x="2352" y="1243"/>
                  </a:cubicBezTo>
                  <a:cubicBezTo>
                    <a:pt x="2535" y="1243"/>
                    <a:pt x="2719" y="1251"/>
                    <a:pt x="2902" y="1268"/>
                  </a:cubicBezTo>
                  <a:cubicBezTo>
                    <a:pt x="3002" y="1268"/>
                    <a:pt x="3102" y="1268"/>
                    <a:pt x="3202" y="1301"/>
                  </a:cubicBezTo>
                  <a:cubicBezTo>
                    <a:pt x="3669" y="1401"/>
                    <a:pt x="4103" y="1535"/>
                    <a:pt x="4537" y="1635"/>
                  </a:cubicBezTo>
                  <a:lnTo>
                    <a:pt x="4703" y="1635"/>
                  </a:lnTo>
                  <a:cubicBezTo>
                    <a:pt x="4637" y="1134"/>
                    <a:pt x="4403" y="767"/>
                    <a:pt x="4070" y="434"/>
                  </a:cubicBezTo>
                  <a:cubicBezTo>
                    <a:pt x="3870" y="234"/>
                    <a:pt x="3636" y="167"/>
                    <a:pt x="3369" y="134"/>
                  </a:cubicBezTo>
                  <a:cubicBezTo>
                    <a:pt x="3069" y="100"/>
                    <a:pt x="2735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8"/>
            <p:cNvSpPr/>
            <p:nvPr/>
          </p:nvSpPr>
          <p:spPr>
            <a:xfrm>
              <a:off x="4381038" y="2558225"/>
              <a:ext cx="851475" cy="979425"/>
            </a:xfrm>
            <a:custGeom>
              <a:avLst/>
              <a:gdLst/>
              <a:ahLst/>
              <a:cxnLst/>
              <a:rect l="l" t="t" r="r" b="b"/>
              <a:pathLst>
                <a:path w="34059" h="39177" extrusionOk="0">
                  <a:moveTo>
                    <a:pt x="12438" y="1"/>
                  </a:moveTo>
                  <a:cubicBezTo>
                    <a:pt x="11695" y="1"/>
                    <a:pt x="11004" y="223"/>
                    <a:pt x="10408" y="978"/>
                  </a:cubicBezTo>
                  <a:cubicBezTo>
                    <a:pt x="9207" y="2579"/>
                    <a:pt x="8907" y="4614"/>
                    <a:pt x="8273" y="6449"/>
                  </a:cubicBezTo>
                  <a:cubicBezTo>
                    <a:pt x="7339" y="9017"/>
                    <a:pt x="5538" y="11119"/>
                    <a:pt x="3803" y="13154"/>
                  </a:cubicBezTo>
                  <a:cubicBezTo>
                    <a:pt x="2336" y="14888"/>
                    <a:pt x="1668" y="16356"/>
                    <a:pt x="1068" y="18557"/>
                  </a:cubicBezTo>
                  <a:cubicBezTo>
                    <a:pt x="434" y="20826"/>
                    <a:pt x="34" y="22827"/>
                    <a:pt x="34" y="25196"/>
                  </a:cubicBezTo>
                  <a:cubicBezTo>
                    <a:pt x="1" y="27497"/>
                    <a:pt x="668" y="29198"/>
                    <a:pt x="1735" y="31166"/>
                  </a:cubicBezTo>
                  <a:cubicBezTo>
                    <a:pt x="2836" y="33235"/>
                    <a:pt x="4270" y="34702"/>
                    <a:pt x="6072" y="36203"/>
                  </a:cubicBezTo>
                  <a:cubicBezTo>
                    <a:pt x="7773" y="37604"/>
                    <a:pt x="9574" y="38905"/>
                    <a:pt x="11842" y="39105"/>
                  </a:cubicBezTo>
                  <a:cubicBezTo>
                    <a:pt x="12424" y="39154"/>
                    <a:pt x="12995" y="39177"/>
                    <a:pt x="13561" y="39177"/>
                  </a:cubicBezTo>
                  <a:cubicBezTo>
                    <a:pt x="15334" y="39177"/>
                    <a:pt x="17052" y="38951"/>
                    <a:pt x="18847" y="38572"/>
                  </a:cubicBezTo>
                  <a:cubicBezTo>
                    <a:pt x="21316" y="38038"/>
                    <a:pt x="23517" y="37771"/>
                    <a:pt x="25619" y="36270"/>
                  </a:cubicBezTo>
                  <a:cubicBezTo>
                    <a:pt x="29188" y="33702"/>
                    <a:pt x="31290" y="29799"/>
                    <a:pt x="32991" y="25863"/>
                  </a:cubicBezTo>
                  <a:cubicBezTo>
                    <a:pt x="33758" y="24061"/>
                    <a:pt x="34058" y="21660"/>
                    <a:pt x="33691" y="19758"/>
                  </a:cubicBezTo>
                  <a:cubicBezTo>
                    <a:pt x="33324" y="17790"/>
                    <a:pt x="32124" y="16589"/>
                    <a:pt x="30756" y="15255"/>
                  </a:cubicBezTo>
                  <a:cubicBezTo>
                    <a:pt x="28988" y="13554"/>
                    <a:pt x="26886" y="11853"/>
                    <a:pt x="26019" y="9484"/>
                  </a:cubicBezTo>
                  <a:cubicBezTo>
                    <a:pt x="25185" y="7149"/>
                    <a:pt x="24918" y="4781"/>
                    <a:pt x="23517" y="2679"/>
                  </a:cubicBezTo>
                  <a:cubicBezTo>
                    <a:pt x="22216" y="645"/>
                    <a:pt x="20182" y="211"/>
                    <a:pt x="17913" y="78"/>
                  </a:cubicBezTo>
                  <a:cubicBezTo>
                    <a:pt x="17791" y="71"/>
                    <a:pt x="17667" y="68"/>
                    <a:pt x="17540" y="68"/>
                  </a:cubicBezTo>
                  <a:cubicBezTo>
                    <a:pt x="16603" y="68"/>
                    <a:pt x="15557" y="232"/>
                    <a:pt x="14572" y="232"/>
                  </a:cubicBezTo>
                  <a:cubicBezTo>
                    <a:pt x="14382" y="232"/>
                    <a:pt x="14195" y="226"/>
                    <a:pt x="14011" y="211"/>
                  </a:cubicBezTo>
                  <a:cubicBezTo>
                    <a:pt x="13471" y="103"/>
                    <a:pt x="12943" y="1"/>
                    <a:pt x="12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8"/>
            <p:cNvSpPr/>
            <p:nvPr/>
          </p:nvSpPr>
          <p:spPr>
            <a:xfrm>
              <a:off x="4731913" y="2241675"/>
              <a:ext cx="116975" cy="44925"/>
            </a:xfrm>
            <a:custGeom>
              <a:avLst/>
              <a:gdLst/>
              <a:ahLst/>
              <a:cxnLst/>
              <a:rect l="l" t="t" r="r" b="b"/>
              <a:pathLst>
                <a:path w="4679" h="1797" extrusionOk="0">
                  <a:moveTo>
                    <a:pt x="2655" y="1"/>
                  </a:moveTo>
                  <a:cubicBezTo>
                    <a:pt x="2490" y="1"/>
                    <a:pt x="2324" y="27"/>
                    <a:pt x="2177" y="64"/>
                  </a:cubicBezTo>
                  <a:cubicBezTo>
                    <a:pt x="1577" y="197"/>
                    <a:pt x="976" y="431"/>
                    <a:pt x="443" y="798"/>
                  </a:cubicBezTo>
                  <a:cubicBezTo>
                    <a:pt x="0" y="1102"/>
                    <a:pt x="268" y="1796"/>
                    <a:pt x="696" y="1796"/>
                  </a:cubicBezTo>
                  <a:cubicBezTo>
                    <a:pt x="785" y="1796"/>
                    <a:pt x="879" y="1767"/>
                    <a:pt x="976" y="1698"/>
                  </a:cubicBezTo>
                  <a:cubicBezTo>
                    <a:pt x="1443" y="1398"/>
                    <a:pt x="1944" y="1131"/>
                    <a:pt x="2511" y="1065"/>
                  </a:cubicBezTo>
                  <a:cubicBezTo>
                    <a:pt x="2534" y="1063"/>
                    <a:pt x="2558" y="1062"/>
                    <a:pt x="2582" y="1062"/>
                  </a:cubicBezTo>
                  <a:cubicBezTo>
                    <a:pt x="3059" y="1062"/>
                    <a:pt x="3535" y="1368"/>
                    <a:pt x="4012" y="1431"/>
                  </a:cubicBezTo>
                  <a:cubicBezTo>
                    <a:pt x="4032" y="1433"/>
                    <a:pt x="4052" y="1434"/>
                    <a:pt x="4071" y="1434"/>
                  </a:cubicBezTo>
                  <a:cubicBezTo>
                    <a:pt x="4678" y="1434"/>
                    <a:pt x="4659" y="429"/>
                    <a:pt x="4012" y="364"/>
                  </a:cubicBezTo>
                  <a:cubicBezTo>
                    <a:pt x="3678" y="331"/>
                    <a:pt x="3378" y="131"/>
                    <a:pt x="3044" y="64"/>
                  </a:cubicBezTo>
                  <a:cubicBezTo>
                    <a:pt x="2924" y="19"/>
                    <a:pt x="2790" y="1"/>
                    <a:pt x="2655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8"/>
            <p:cNvSpPr/>
            <p:nvPr/>
          </p:nvSpPr>
          <p:spPr>
            <a:xfrm>
              <a:off x="4705438" y="2292950"/>
              <a:ext cx="181375" cy="52525"/>
            </a:xfrm>
            <a:custGeom>
              <a:avLst/>
              <a:gdLst/>
              <a:ahLst/>
              <a:cxnLst/>
              <a:rect l="l" t="t" r="r" b="b"/>
              <a:pathLst>
                <a:path w="7255" h="2101" extrusionOk="0">
                  <a:moveTo>
                    <a:pt x="2979" y="0"/>
                  </a:moveTo>
                  <a:cubicBezTo>
                    <a:pt x="2081" y="0"/>
                    <a:pt x="463" y="424"/>
                    <a:pt x="101" y="1148"/>
                  </a:cubicBezTo>
                  <a:cubicBezTo>
                    <a:pt x="1" y="1349"/>
                    <a:pt x="1" y="1615"/>
                    <a:pt x="201" y="1782"/>
                  </a:cubicBezTo>
                  <a:cubicBezTo>
                    <a:pt x="201" y="1782"/>
                    <a:pt x="201" y="1816"/>
                    <a:pt x="234" y="1816"/>
                  </a:cubicBezTo>
                  <a:cubicBezTo>
                    <a:pt x="342" y="1913"/>
                    <a:pt x="461" y="1954"/>
                    <a:pt x="576" y="1954"/>
                  </a:cubicBezTo>
                  <a:cubicBezTo>
                    <a:pt x="817" y="1954"/>
                    <a:pt x="1044" y="1774"/>
                    <a:pt x="1135" y="1549"/>
                  </a:cubicBezTo>
                  <a:cubicBezTo>
                    <a:pt x="1506" y="1239"/>
                    <a:pt x="2652" y="1045"/>
                    <a:pt x="3135" y="1045"/>
                  </a:cubicBezTo>
                  <a:cubicBezTo>
                    <a:pt x="3173" y="1045"/>
                    <a:pt x="3207" y="1046"/>
                    <a:pt x="3236" y="1048"/>
                  </a:cubicBezTo>
                  <a:cubicBezTo>
                    <a:pt x="3803" y="1115"/>
                    <a:pt x="5905" y="1248"/>
                    <a:pt x="6138" y="1816"/>
                  </a:cubicBezTo>
                  <a:cubicBezTo>
                    <a:pt x="6234" y="2017"/>
                    <a:pt x="6389" y="2100"/>
                    <a:pt x="6549" y="2100"/>
                  </a:cubicBezTo>
                  <a:cubicBezTo>
                    <a:pt x="6893" y="2100"/>
                    <a:pt x="7254" y="1714"/>
                    <a:pt x="7072" y="1282"/>
                  </a:cubicBezTo>
                  <a:cubicBezTo>
                    <a:pt x="6572" y="214"/>
                    <a:pt x="4237" y="114"/>
                    <a:pt x="3236" y="14"/>
                  </a:cubicBezTo>
                  <a:cubicBezTo>
                    <a:pt x="3160" y="5"/>
                    <a:pt x="3074" y="0"/>
                    <a:pt x="2979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8"/>
            <p:cNvSpPr/>
            <p:nvPr/>
          </p:nvSpPr>
          <p:spPr>
            <a:xfrm>
              <a:off x="4691263" y="2340275"/>
              <a:ext cx="190150" cy="39825"/>
            </a:xfrm>
            <a:custGeom>
              <a:avLst/>
              <a:gdLst/>
              <a:ahLst/>
              <a:cxnLst/>
              <a:rect l="l" t="t" r="r" b="b"/>
              <a:pathLst>
                <a:path w="7606" h="1593" extrusionOk="0">
                  <a:moveTo>
                    <a:pt x="3323" y="0"/>
                  </a:moveTo>
                  <a:cubicBezTo>
                    <a:pt x="2347" y="0"/>
                    <a:pt x="1390" y="134"/>
                    <a:pt x="434" y="490"/>
                  </a:cubicBezTo>
                  <a:cubicBezTo>
                    <a:pt x="201" y="556"/>
                    <a:pt x="0" y="756"/>
                    <a:pt x="34" y="990"/>
                  </a:cubicBezTo>
                  <a:cubicBezTo>
                    <a:pt x="34" y="1023"/>
                    <a:pt x="34" y="1057"/>
                    <a:pt x="34" y="1090"/>
                  </a:cubicBezTo>
                  <a:cubicBezTo>
                    <a:pt x="75" y="1418"/>
                    <a:pt x="356" y="1583"/>
                    <a:pt x="620" y="1583"/>
                  </a:cubicBezTo>
                  <a:cubicBezTo>
                    <a:pt x="786" y="1583"/>
                    <a:pt x="945" y="1519"/>
                    <a:pt x="1035" y="1390"/>
                  </a:cubicBezTo>
                  <a:cubicBezTo>
                    <a:pt x="1839" y="1149"/>
                    <a:pt x="2643" y="1037"/>
                    <a:pt x="3482" y="1037"/>
                  </a:cubicBezTo>
                  <a:cubicBezTo>
                    <a:pt x="3687" y="1037"/>
                    <a:pt x="3894" y="1044"/>
                    <a:pt x="4103" y="1057"/>
                  </a:cubicBezTo>
                  <a:cubicBezTo>
                    <a:pt x="4637" y="1123"/>
                    <a:pt x="6138" y="1090"/>
                    <a:pt x="6605" y="1357"/>
                  </a:cubicBezTo>
                  <a:cubicBezTo>
                    <a:pt x="6712" y="1510"/>
                    <a:pt x="6896" y="1592"/>
                    <a:pt x="7074" y="1592"/>
                  </a:cubicBezTo>
                  <a:cubicBezTo>
                    <a:pt x="7284" y="1592"/>
                    <a:pt x="7485" y="1477"/>
                    <a:pt x="7539" y="1223"/>
                  </a:cubicBezTo>
                  <a:cubicBezTo>
                    <a:pt x="7573" y="1190"/>
                    <a:pt x="7573" y="1190"/>
                    <a:pt x="7573" y="1190"/>
                  </a:cubicBezTo>
                  <a:cubicBezTo>
                    <a:pt x="7606" y="990"/>
                    <a:pt x="7573" y="790"/>
                    <a:pt x="7439" y="656"/>
                  </a:cubicBezTo>
                  <a:cubicBezTo>
                    <a:pt x="6839" y="123"/>
                    <a:pt x="5538" y="156"/>
                    <a:pt x="4804" y="89"/>
                  </a:cubicBezTo>
                  <a:cubicBezTo>
                    <a:pt x="4304" y="34"/>
                    <a:pt x="3811" y="0"/>
                    <a:pt x="3323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8"/>
            <p:cNvSpPr/>
            <p:nvPr/>
          </p:nvSpPr>
          <p:spPr>
            <a:xfrm>
              <a:off x="4679838" y="2406200"/>
              <a:ext cx="225025" cy="59600"/>
            </a:xfrm>
            <a:custGeom>
              <a:avLst/>
              <a:gdLst/>
              <a:ahLst/>
              <a:cxnLst/>
              <a:rect l="l" t="t" r="r" b="b"/>
              <a:pathLst>
                <a:path w="9001" h="2384" extrusionOk="0">
                  <a:moveTo>
                    <a:pt x="5034" y="0"/>
                  </a:moveTo>
                  <a:cubicBezTo>
                    <a:pt x="3697" y="0"/>
                    <a:pt x="2378" y="96"/>
                    <a:pt x="1058" y="254"/>
                  </a:cubicBezTo>
                  <a:lnTo>
                    <a:pt x="1025" y="254"/>
                  </a:lnTo>
                  <a:lnTo>
                    <a:pt x="1025" y="288"/>
                  </a:lnTo>
                  <a:lnTo>
                    <a:pt x="891" y="288"/>
                  </a:lnTo>
                  <a:cubicBezTo>
                    <a:pt x="624" y="321"/>
                    <a:pt x="491" y="555"/>
                    <a:pt x="524" y="755"/>
                  </a:cubicBezTo>
                  <a:cubicBezTo>
                    <a:pt x="0" y="918"/>
                    <a:pt x="55" y="1790"/>
                    <a:pt x="657" y="1790"/>
                  </a:cubicBezTo>
                  <a:cubicBezTo>
                    <a:pt x="668" y="1790"/>
                    <a:pt x="679" y="1789"/>
                    <a:pt x="691" y="1789"/>
                  </a:cubicBezTo>
                  <a:cubicBezTo>
                    <a:pt x="1959" y="1789"/>
                    <a:pt x="3259" y="1689"/>
                    <a:pt x="4560" y="1689"/>
                  </a:cubicBezTo>
                  <a:cubicBezTo>
                    <a:pt x="4609" y="1687"/>
                    <a:pt x="4658" y="1687"/>
                    <a:pt x="4706" y="1687"/>
                  </a:cubicBezTo>
                  <a:cubicBezTo>
                    <a:pt x="5889" y="1687"/>
                    <a:pt x="7043" y="2067"/>
                    <a:pt x="8196" y="2356"/>
                  </a:cubicBezTo>
                  <a:cubicBezTo>
                    <a:pt x="8253" y="2375"/>
                    <a:pt x="8307" y="2383"/>
                    <a:pt x="8359" y="2383"/>
                  </a:cubicBezTo>
                  <a:cubicBezTo>
                    <a:pt x="8764" y="2383"/>
                    <a:pt x="9000" y="1851"/>
                    <a:pt x="8763" y="1555"/>
                  </a:cubicBezTo>
                  <a:cubicBezTo>
                    <a:pt x="8897" y="1355"/>
                    <a:pt x="8897" y="1088"/>
                    <a:pt x="8697" y="888"/>
                  </a:cubicBezTo>
                  <a:cubicBezTo>
                    <a:pt x="8063" y="221"/>
                    <a:pt x="6995" y="88"/>
                    <a:pt x="6095" y="21"/>
                  </a:cubicBezTo>
                  <a:cubicBezTo>
                    <a:pt x="5740" y="7"/>
                    <a:pt x="5386" y="0"/>
                    <a:pt x="5034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8"/>
            <p:cNvSpPr/>
            <p:nvPr/>
          </p:nvSpPr>
          <p:spPr>
            <a:xfrm>
              <a:off x="4663738" y="2464175"/>
              <a:ext cx="275875" cy="70550"/>
            </a:xfrm>
            <a:custGeom>
              <a:avLst/>
              <a:gdLst/>
              <a:ahLst/>
              <a:cxnLst/>
              <a:rect l="l" t="t" r="r" b="b"/>
              <a:pathLst>
                <a:path w="11035" h="2822" extrusionOk="0">
                  <a:moveTo>
                    <a:pt x="6598" y="1"/>
                  </a:moveTo>
                  <a:cubicBezTo>
                    <a:pt x="5798" y="1"/>
                    <a:pt x="5038" y="59"/>
                    <a:pt x="4504" y="70"/>
                  </a:cubicBezTo>
                  <a:cubicBezTo>
                    <a:pt x="4395" y="70"/>
                    <a:pt x="4204" y="67"/>
                    <a:pt x="3963" y="67"/>
                  </a:cubicBezTo>
                  <a:cubicBezTo>
                    <a:pt x="2729" y="67"/>
                    <a:pt x="177" y="160"/>
                    <a:pt x="568" y="1304"/>
                  </a:cubicBezTo>
                  <a:cubicBezTo>
                    <a:pt x="501" y="1338"/>
                    <a:pt x="434" y="1404"/>
                    <a:pt x="334" y="1438"/>
                  </a:cubicBezTo>
                  <a:cubicBezTo>
                    <a:pt x="1" y="1671"/>
                    <a:pt x="1" y="2338"/>
                    <a:pt x="468" y="2405"/>
                  </a:cubicBezTo>
                  <a:cubicBezTo>
                    <a:pt x="2402" y="2672"/>
                    <a:pt x="4337" y="2739"/>
                    <a:pt x="6305" y="2805"/>
                  </a:cubicBezTo>
                  <a:cubicBezTo>
                    <a:pt x="6547" y="2815"/>
                    <a:pt x="6794" y="2822"/>
                    <a:pt x="7045" y="2822"/>
                  </a:cubicBezTo>
                  <a:cubicBezTo>
                    <a:pt x="7658" y="2822"/>
                    <a:pt x="8291" y="2781"/>
                    <a:pt x="8907" y="2639"/>
                  </a:cubicBezTo>
                  <a:cubicBezTo>
                    <a:pt x="9107" y="2672"/>
                    <a:pt x="9341" y="2672"/>
                    <a:pt x="9541" y="2672"/>
                  </a:cubicBezTo>
                  <a:cubicBezTo>
                    <a:pt x="9674" y="2639"/>
                    <a:pt x="9741" y="2605"/>
                    <a:pt x="9841" y="2572"/>
                  </a:cubicBezTo>
                  <a:cubicBezTo>
                    <a:pt x="9841" y="2605"/>
                    <a:pt x="9874" y="2605"/>
                    <a:pt x="9874" y="2639"/>
                  </a:cubicBezTo>
                  <a:cubicBezTo>
                    <a:pt x="9988" y="2731"/>
                    <a:pt x="10112" y="2771"/>
                    <a:pt x="10230" y="2771"/>
                  </a:cubicBezTo>
                  <a:cubicBezTo>
                    <a:pt x="10665" y="2771"/>
                    <a:pt x="11035" y="2239"/>
                    <a:pt x="10642" y="1871"/>
                  </a:cubicBezTo>
                  <a:cubicBezTo>
                    <a:pt x="10575" y="1805"/>
                    <a:pt x="10508" y="1771"/>
                    <a:pt x="10441" y="1705"/>
                  </a:cubicBezTo>
                  <a:cubicBezTo>
                    <a:pt x="10441" y="1605"/>
                    <a:pt x="10441" y="1505"/>
                    <a:pt x="10375" y="1404"/>
                  </a:cubicBezTo>
                  <a:cubicBezTo>
                    <a:pt x="9847" y="217"/>
                    <a:pt x="8146" y="1"/>
                    <a:pt x="6598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8"/>
            <p:cNvSpPr/>
            <p:nvPr/>
          </p:nvSpPr>
          <p:spPr>
            <a:xfrm>
              <a:off x="4333513" y="2216575"/>
              <a:ext cx="923175" cy="1356000"/>
            </a:xfrm>
            <a:custGeom>
              <a:avLst/>
              <a:gdLst/>
              <a:ahLst/>
              <a:cxnLst/>
              <a:rect l="l" t="t" r="r" b="b"/>
              <a:pathLst>
                <a:path w="36927" h="54240" extrusionOk="0">
                  <a:moveTo>
                    <a:pt x="24818" y="12876"/>
                  </a:moveTo>
                  <a:cubicBezTo>
                    <a:pt x="25118" y="12976"/>
                    <a:pt x="25385" y="13176"/>
                    <a:pt x="25752" y="13210"/>
                  </a:cubicBezTo>
                  <a:cubicBezTo>
                    <a:pt x="25852" y="13243"/>
                    <a:pt x="26019" y="13310"/>
                    <a:pt x="26052" y="13410"/>
                  </a:cubicBezTo>
                  <a:cubicBezTo>
                    <a:pt x="26286" y="13744"/>
                    <a:pt x="26553" y="14044"/>
                    <a:pt x="26553" y="14477"/>
                  </a:cubicBezTo>
                  <a:cubicBezTo>
                    <a:pt x="26586" y="14611"/>
                    <a:pt x="26586" y="14744"/>
                    <a:pt x="26586" y="14911"/>
                  </a:cubicBezTo>
                  <a:cubicBezTo>
                    <a:pt x="26553" y="15145"/>
                    <a:pt x="26586" y="15411"/>
                    <a:pt x="26719" y="15645"/>
                  </a:cubicBezTo>
                  <a:cubicBezTo>
                    <a:pt x="26819" y="15745"/>
                    <a:pt x="26819" y="15945"/>
                    <a:pt x="26853" y="16112"/>
                  </a:cubicBezTo>
                  <a:cubicBezTo>
                    <a:pt x="26886" y="16212"/>
                    <a:pt x="26886" y="16345"/>
                    <a:pt x="26853" y="16479"/>
                  </a:cubicBezTo>
                  <a:cubicBezTo>
                    <a:pt x="26786" y="17113"/>
                    <a:pt x="27020" y="17646"/>
                    <a:pt x="27286" y="18213"/>
                  </a:cubicBezTo>
                  <a:cubicBezTo>
                    <a:pt x="27320" y="18347"/>
                    <a:pt x="27386" y="18480"/>
                    <a:pt x="27453" y="18614"/>
                  </a:cubicBezTo>
                  <a:cubicBezTo>
                    <a:pt x="27553" y="18914"/>
                    <a:pt x="27687" y="19214"/>
                    <a:pt x="27820" y="19514"/>
                  </a:cubicBezTo>
                  <a:cubicBezTo>
                    <a:pt x="27887" y="19648"/>
                    <a:pt x="27987" y="19815"/>
                    <a:pt x="28087" y="19915"/>
                  </a:cubicBezTo>
                  <a:cubicBezTo>
                    <a:pt x="28421" y="20148"/>
                    <a:pt x="28554" y="20448"/>
                    <a:pt x="28687" y="20815"/>
                  </a:cubicBezTo>
                  <a:cubicBezTo>
                    <a:pt x="28754" y="20949"/>
                    <a:pt x="28854" y="21082"/>
                    <a:pt x="28921" y="21216"/>
                  </a:cubicBezTo>
                  <a:cubicBezTo>
                    <a:pt x="28988" y="21316"/>
                    <a:pt x="29088" y="21382"/>
                    <a:pt x="29121" y="21482"/>
                  </a:cubicBezTo>
                  <a:cubicBezTo>
                    <a:pt x="29388" y="21983"/>
                    <a:pt x="29755" y="22350"/>
                    <a:pt x="30155" y="22750"/>
                  </a:cubicBezTo>
                  <a:cubicBezTo>
                    <a:pt x="30289" y="22850"/>
                    <a:pt x="30389" y="22984"/>
                    <a:pt x="30455" y="23150"/>
                  </a:cubicBezTo>
                  <a:cubicBezTo>
                    <a:pt x="30622" y="23384"/>
                    <a:pt x="30756" y="23684"/>
                    <a:pt x="30922" y="23951"/>
                  </a:cubicBezTo>
                  <a:cubicBezTo>
                    <a:pt x="31156" y="24385"/>
                    <a:pt x="31456" y="24785"/>
                    <a:pt x="31856" y="25118"/>
                  </a:cubicBezTo>
                  <a:cubicBezTo>
                    <a:pt x="32624" y="25886"/>
                    <a:pt x="33391" y="26686"/>
                    <a:pt x="34091" y="27520"/>
                  </a:cubicBezTo>
                  <a:cubicBezTo>
                    <a:pt x="34625" y="28187"/>
                    <a:pt x="35092" y="28921"/>
                    <a:pt x="35526" y="29655"/>
                  </a:cubicBezTo>
                  <a:cubicBezTo>
                    <a:pt x="35792" y="30122"/>
                    <a:pt x="35959" y="30689"/>
                    <a:pt x="36159" y="31223"/>
                  </a:cubicBezTo>
                  <a:cubicBezTo>
                    <a:pt x="36326" y="31623"/>
                    <a:pt x="36426" y="32023"/>
                    <a:pt x="36593" y="32457"/>
                  </a:cubicBezTo>
                  <a:cubicBezTo>
                    <a:pt x="36726" y="32824"/>
                    <a:pt x="36827" y="33191"/>
                    <a:pt x="36793" y="33558"/>
                  </a:cubicBezTo>
                  <a:cubicBezTo>
                    <a:pt x="36793" y="34091"/>
                    <a:pt x="36793" y="34592"/>
                    <a:pt x="36793" y="35092"/>
                  </a:cubicBezTo>
                  <a:cubicBezTo>
                    <a:pt x="36793" y="35492"/>
                    <a:pt x="36760" y="35893"/>
                    <a:pt x="36827" y="36293"/>
                  </a:cubicBezTo>
                  <a:cubicBezTo>
                    <a:pt x="36927" y="37294"/>
                    <a:pt x="36927" y="38294"/>
                    <a:pt x="36860" y="39295"/>
                  </a:cubicBezTo>
                  <a:cubicBezTo>
                    <a:pt x="36793" y="40062"/>
                    <a:pt x="36626" y="40830"/>
                    <a:pt x="36393" y="41597"/>
                  </a:cubicBezTo>
                  <a:cubicBezTo>
                    <a:pt x="36193" y="42231"/>
                    <a:pt x="35893" y="42864"/>
                    <a:pt x="35626" y="43498"/>
                  </a:cubicBezTo>
                  <a:cubicBezTo>
                    <a:pt x="35259" y="44265"/>
                    <a:pt x="34792" y="44966"/>
                    <a:pt x="34492" y="45766"/>
                  </a:cubicBezTo>
                  <a:cubicBezTo>
                    <a:pt x="34492" y="45800"/>
                    <a:pt x="34492" y="45833"/>
                    <a:pt x="34458" y="45867"/>
                  </a:cubicBezTo>
                  <a:cubicBezTo>
                    <a:pt x="34125" y="46334"/>
                    <a:pt x="33791" y="46834"/>
                    <a:pt x="33457" y="47334"/>
                  </a:cubicBezTo>
                  <a:cubicBezTo>
                    <a:pt x="33391" y="47434"/>
                    <a:pt x="33291" y="47501"/>
                    <a:pt x="33257" y="47601"/>
                  </a:cubicBezTo>
                  <a:cubicBezTo>
                    <a:pt x="32657" y="48669"/>
                    <a:pt x="31790" y="49469"/>
                    <a:pt x="30822" y="50236"/>
                  </a:cubicBezTo>
                  <a:cubicBezTo>
                    <a:pt x="30555" y="50470"/>
                    <a:pt x="30255" y="50670"/>
                    <a:pt x="29955" y="50903"/>
                  </a:cubicBezTo>
                  <a:cubicBezTo>
                    <a:pt x="29822" y="51004"/>
                    <a:pt x="29721" y="51104"/>
                    <a:pt x="29555" y="51204"/>
                  </a:cubicBezTo>
                  <a:cubicBezTo>
                    <a:pt x="28921" y="51537"/>
                    <a:pt x="28287" y="51904"/>
                    <a:pt x="27653" y="52238"/>
                  </a:cubicBezTo>
                  <a:cubicBezTo>
                    <a:pt x="27253" y="52438"/>
                    <a:pt x="26886" y="52638"/>
                    <a:pt x="26486" y="52838"/>
                  </a:cubicBezTo>
                  <a:cubicBezTo>
                    <a:pt x="25685" y="53272"/>
                    <a:pt x="24818" y="53505"/>
                    <a:pt x="23917" y="53772"/>
                  </a:cubicBezTo>
                  <a:cubicBezTo>
                    <a:pt x="23817" y="53806"/>
                    <a:pt x="23684" y="53772"/>
                    <a:pt x="23550" y="53806"/>
                  </a:cubicBezTo>
                  <a:cubicBezTo>
                    <a:pt x="23484" y="53806"/>
                    <a:pt x="23417" y="53806"/>
                    <a:pt x="23350" y="53839"/>
                  </a:cubicBezTo>
                  <a:cubicBezTo>
                    <a:pt x="22783" y="54173"/>
                    <a:pt x="22149" y="54206"/>
                    <a:pt x="21549" y="54206"/>
                  </a:cubicBezTo>
                  <a:cubicBezTo>
                    <a:pt x="20015" y="54239"/>
                    <a:pt x="18480" y="54239"/>
                    <a:pt x="16946" y="54239"/>
                  </a:cubicBezTo>
                  <a:cubicBezTo>
                    <a:pt x="16645" y="54239"/>
                    <a:pt x="16312" y="54173"/>
                    <a:pt x="15978" y="54072"/>
                  </a:cubicBezTo>
                  <a:cubicBezTo>
                    <a:pt x="15645" y="53972"/>
                    <a:pt x="15244" y="53906"/>
                    <a:pt x="14878" y="53906"/>
                  </a:cubicBezTo>
                  <a:cubicBezTo>
                    <a:pt x="14644" y="53872"/>
                    <a:pt x="14444" y="53839"/>
                    <a:pt x="14210" y="53839"/>
                  </a:cubicBezTo>
                  <a:cubicBezTo>
                    <a:pt x="14044" y="53806"/>
                    <a:pt x="13877" y="53772"/>
                    <a:pt x="13743" y="53806"/>
                  </a:cubicBezTo>
                  <a:cubicBezTo>
                    <a:pt x="13343" y="53839"/>
                    <a:pt x="13010" y="53772"/>
                    <a:pt x="12643" y="53672"/>
                  </a:cubicBezTo>
                  <a:cubicBezTo>
                    <a:pt x="11609" y="53372"/>
                    <a:pt x="10608" y="52972"/>
                    <a:pt x="9674" y="52438"/>
                  </a:cubicBezTo>
                  <a:cubicBezTo>
                    <a:pt x="9073" y="52104"/>
                    <a:pt x="8440" y="51771"/>
                    <a:pt x="7806" y="51437"/>
                  </a:cubicBezTo>
                  <a:cubicBezTo>
                    <a:pt x="7472" y="51270"/>
                    <a:pt x="7172" y="51070"/>
                    <a:pt x="6905" y="50837"/>
                  </a:cubicBezTo>
                  <a:cubicBezTo>
                    <a:pt x="6672" y="50637"/>
                    <a:pt x="6405" y="50470"/>
                    <a:pt x="6171" y="50270"/>
                  </a:cubicBezTo>
                  <a:cubicBezTo>
                    <a:pt x="5404" y="49703"/>
                    <a:pt x="4737" y="49035"/>
                    <a:pt x="4137" y="48302"/>
                  </a:cubicBezTo>
                  <a:cubicBezTo>
                    <a:pt x="4003" y="48101"/>
                    <a:pt x="3870" y="47901"/>
                    <a:pt x="3736" y="47701"/>
                  </a:cubicBezTo>
                  <a:cubicBezTo>
                    <a:pt x="3736" y="47668"/>
                    <a:pt x="3703" y="47601"/>
                    <a:pt x="3670" y="47568"/>
                  </a:cubicBezTo>
                  <a:cubicBezTo>
                    <a:pt x="3269" y="47167"/>
                    <a:pt x="3036" y="46634"/>
                    <a:pt x="2702" y="46167"/>
                  </a:cubicBezTo>
                  <a:cubicBezTo>
                    <a:pt x="2569" y="46033"/>
                    <a:pt x="2469" y="45833"/>
                    <a:pt x="2402" y="45666"/>
                  </a:cubicBezTo>
                  <a:cubicBezTo>
                    <a:pt x="2269" y="45266"/>
                    <a:pt x="2068" y="44933"/>
                    <a:pt x="1868" y="44566"/>
                  </a:cubicBezTo>
                  <a:cubicBezTo>
                    <a:pt x="1201" y="43265"/>
                    <a:pt x="534" y="41964"/>
                    <a:pt x="267" y="40496"/>
                  </a:cubicBezTo>
                  <a:cubicBezTo>
                    <a:pt x="67" y="39529"/>
                    <a:pt x="0" y="38528"/>
                    <a:pt x="34" y="37561"/>
                  </a:cubicBezTo>
                  <a:cubicBezTo>
                    <a:pt x="67" y="37060"/>
                    <a:pt x="134" y="36560"/>
                    <a:pt x="167" y="36093"/>
                  </a:cubicBezTo>
                  <a:cubicBezTo>
                    <a:pt x="200" y="35793"/>
                    <a:pt x="200" y="35526"/>
                    <a:pt x="200" y="35259"/>
                  </a:cubicBezTo>
                  <a:cubicBezTo>
                    <a:pt x="200" y="34759"/>
                    <a:pt x="167" y="34258"/>
                    <a:pt x="167" y="33725"/>
                  </a:cubicBezTo>
                  <a:cubicBezTo>
                    <a:pt x="134" y="33224"/>
                    <a:pt x="234" y="32757"/>
                    <a:pt x="401" y="32290"/>
                  </a:cubicBezTo>
                  <a:cubicBezTo>
                    <a:pt x="701" y="31590"/>
                    <a:pt x="934" y="30889"/>
                    <a:pt x="1201" y="30189"/>
                  </a:cubicBezTo>
                  <a:cubicBezTo>
                    <a:pt x="1234" y="30055"/>
                    <a:pt x="1301" y="29888"/>
                    <a:pt x="1368" y="29755"/>
                  </a:cubicBezTo>
                  <a:cubicBezTo>
                    <a:pt x="1835" y="28921"/>
                    <a:pt x="2335" y="28121"/>
                    <a:pt x="2969" y="27387"/>
                  </a:cubicBezTo>
                  <a:cubicBezTo>
                    <a:pt x="3603" y="26653"/>
                    <a:pt x="4270" y="25986"/>
                    <a:pt x="4937" y="25285"/>
                  </a:cubicBezTo>
                  <a:cubicBezTo>
                    <a:pt x="5004" y="25218"/>
                    <a:pt x="5071" y="25118"/>
                    <a:pt x="5137" y="25085"/>
                  </a:cubicBezTo>
                  <a:cubicBezTo>
                    <a:pt x="5504" y="24852"/>
                    <a:pt x="5704" y="24485"/>
                    <a:pt x="5938" y="24118"/>
                  </a:cubicBezTo>
                  <a:cubicBezTo>
                    <a:pt x="6138" y="23817"/>
                    <a:pt x="6305" y="23451"/>
                    <a:pt x="6505" y="23150"/>
                  </a:cubicBezTo>
                  <a:cubicBezTo>
                    <a:pt x="6605" y="22950"/>
                    <a:pt x="6738" y="22783"/>
                    <a:pt x="6905" y="22650"/>
                  </a:cubicBezTo>
                  <a:cubicBezTo>
                    <a:pt x="7539" y="22016"/>
                    <a:pt x="8039" y="21282"/>
                    <a:pt x="8406" y="20448"/>
                  </a:cubicBezTo>
                  <a:cubicBezTo>
                    <a:pt x="8440" y="20348"/>
                    <a:pt x="8506" y="20215"/>
                    <a:pt x="8606" y="20148"/>
                  </a:cubicBezTo>
                  <a:cubicBezTo>
                    <a:pt x="9073" y="19815"/>
                    <a:pt x="9240" y="19314"/>
                    <a:pt x="9440" y="18814"/>
                  </a:cubicBezTo>
                  <a:cubicBezTo>
                    <a:pt x="9640" y="18380"/>
                    <a:pt x="9774" y="17913"/>
                    <a:pt x="9974" y="17446"/>
                  </a:cubicBezTo>
                  <a:cubicBezTo>
                    <a:pt x="10041" y="17246"/>
                    <a:pt x="10107" y="17079"/>
                    <a:pt x="10074" y="16879"/>
                  </a:cubicBezTo>
                  <a:cubicBezTo>
                    <a:pt x="10074" y="16646"/>
                    <a:pt x="10074" y="16379"/>
                    <a:pt x="10107" y="16145"/>
                  </a:cubicBezTo>
                  <a:cubicBezTo>
                    <a:pt x="10107" y="15978"/>
                    <a:pt x="10141" y="15778"/>
                    <a:pt x="10208" y="15645"/>
                  </a:cubicBezTo>
                  <a:cubicBezTo>
                    <a:pt x="10374" y="15411"/>
                    <a:pt x="10408" y="15145"/>
                    <a:pt x="10374" y="14911"/>
                  </a:cubicBezTo>
                  <a:cubicBezTo>
                    <a:pt x="10274" y="14377"/>
                    <a:pt x="10541" y="13944"/>
                    <a:pt x="10775" y="13510"/>
                  </a:cubicBezTo>
                  <a:cubicBezTo>
                    <a:pt x="10875" y="13343"/>
                    <a:pt x="11008" y="13243"/>
                    <a:pt x="11208" y="13210"/>
                  </a:cubicBezTo>
                  <a:cubicBezTo>
                    <a:pt x="11575" y="13210"/>
                    <a:pt x="11842" y="12943"/>
                    <a:pt x="12209" y="12876"/>
                  </a:cubicBezTo>
                  <a:cubicBezTo>
                    <a:pt x="12042" y="12276"/>
                    <a:pt x="12009" y="11742"/>
                    <a:pt x="11975" y="11175"/>
                  </a:cubicBezTo>
                  <a:cubicBezTo>
                    <a:pt x="11942" y="10708"/>
                    <a:pt x="12076" y="10308"/>
                    <a:pt x="12409" y="9974"/>
                  </a:cubicBezTo>
                  <a:cubicBezTo>
                    <a:pt x="12609" y="9774"/>
                    <a:pt x="12843" y="9607"/>
                    <a:pt x="12976" y="9340"/>
                  </a:cubicBezTo>
                  <a:cubicBezTo>
                    <a:pt x="12976" y="9274"/>
                    <a:pt x="12976" y="9240"/>
                    <a:pt x="12943" y="9207"/>
                  </a:cubicBezTo>
                  <a:cubicBezTo>
                    <a:pt x="12609" y="8607"/>
                    <a:pt x="12643" y="7939"/>
                    <a:pt x="12676" y="7306"/>
                  </a:cubicBezTo>
                  <a:cubicBezTo>
                    <a:pt x="12709" y="7005"/>
                    <a:pt x="12843" y="6739"/>
                    <a:pt x="13110" y="6572"/>
                  </a:cubicBezTo>
                  <a:cubicBezTo>
                    <a:pt x="13176" y="6538"/>
                    <a:pt x="13210" y="6472"/>
                    <a:pt x="13276" y="6438"/>
                  </a:cubicBezTo>
                  <a:cubicBezTo>
                    <a:pt x="13443" y="6338"/>
                    <a:pt x="13510" y="6171"/>
                    <a:pt x="13510" y="5971"/>
                  </a:cubicBezTo>
                  <a:cubicBezTo>
                    <a:pt x="13510" y="5704"/>
                    <a:pt x="13510" y="5438"/>
                    <a:pt x="13510" y="5171"/>
                  </a:cubicBezTo>
                  <a:cubicBezTo>
                    <a:pt x="13510" y="4904"/>
                    <a:pt x="13510" y="4670"/>
                    <a:pt x="13510" y="4437"/>
                  </a:cubicBezTo>
                  <a:cubicBezTo>
                    <a:pt x="13577" y="3870"/>
                    <a:pt x="13810" y="3403"/>
                    <a:pt x="14344" y="3103"/>
                  </a:cubicBezTo>
                  <a:cubicBezTo>
                    <a:pt x="14711" y="2902"/>
                    <a:pt x="15078" y="2702"/>
                    <a:pt x="15445" y="2469"/>
                  </a:cubicBezTo>
                  <a:cubicBezTo>
                    <a:pt x="15478" y="2269"/>
                    <a:pt x="15545" y="2069"/>
                    <a:pt x="15578" y="1835"/>
                  </a:cubicBezTo>
                  <a:cubicBezTo>
                    <a:pt x="15745" y="1101"/>
                    <a:pt x="16178" y="601"/>
                    <a:pt x="16812" y="234"/>
                  </a:cubicBezTo>
                  <a:cubicBezTo>
                    <a:pt x="17046" y="100"/>
                    <a:pt x="17313" y="34"/>
                    <a:pt x="17579" y="34"/>
                  </a:cubicBezTo>
                  <a:cubicBezTo>
                    <a:pt x="17880" y="67"/>
                    <a:pt x="18180" y="67"/>
                    <a:pt x="18480" y="34"/>
                  </a:cubicBezTo>
                  <a:cubicBezTo>
                    <a:pt x="18980" y="0"/>
                    <a:pt x="19481" y="100"/>
                    <a:pt x="19981" y="267"/>
                  </a:cubicBezTo>
                  <a:cubicBezTo>
                    <a:pt x="20682" y="467"/>
                    <a:pt x="21082" y="968"/>
                    <a:pt x="21315" y="1635"/>
                  </a:cubicBezTo>
                  <a:cubicBezTo>
                    <a:pt x="21416" y="1902"/>
                    <a:pt x="21449" y="2202"/>
                    <a:pt x="21516" y="2502"/>
                  </a:cubicBezTo>
                  <a:cubicBezTo>
                    <a:pt x="21849" y="2669"/>
                    <a:pt x="22183" y="2836"/>
                    <a:pt x="22483" y="3036"/>
                  </a:cubicBezTo>
                  <a:cubicBezTo>
                    <a:pt x="23150" y="3369"/>
                    <a:pt x="23417" y="3970"/>
                    <a:pt x="23450" y="4637"/>
                  </a:cubicBezTo>
                  <a:cubicBezTo>
                    <a:pt x="23450" y="4937"/>
                    <a:pt x="23450" y="5204"/>
                    <a:pt x="23417" y="5471"/>
                  </a:cubicBezTo>
                  <a:cubicBezTo>
                    <a:pt x="23417" y="5604"/>
                    <a:pt x="23450" y="5738"/>
                    <a:pt x="23417" y="5838"/>
                  </a:cubicBezTo>
                  <a:cubicBezTo>
                    <a:pt x="23417" y="6138"/>
                    <a:pt x="23517" y="6372"/>
                    <a:pt x="23784" y="6538"/>
                  </a:cubicBezTo>
                  <a:cubicBezTo>
                    <a:pt x="24117" y="6739"/>
                    <a:pt x="24284" y="7039"/>
                    <a:pt x="24251" y="7439"/>
                  </a:cubicBezTo>
                  <a:cubicBezTo>
                    <a:pt x="24251" y="7673"/>
                    <a:pt x="24251" y="7873"/>
                    <a:pt x="24251" y="8106"/>
                  </a:cubicBezTo>
                  <a:cubicBezTo>
                    <a:pt x="24284" y="8440"/>
                    <a:pt x="24218" y="8773"/>
                    <a:pt x="24051" y="9040"/>
                  </a:cubicBezTo>
                  <a:cubicBezTo>
                    <a:pt x="23951" y="9274"/>
                    <a:pt x="23984" y="9440"/>
                    <a:pt x="24151" y="9607"/>
                  </a:cubicBezTo>
                  <a:cubicBezTo>
                    <a:pt x="24318" y="9741"/>
                    <a:pt x="24451" y="9907"/>
                    <a:pt x="24618" y="10074"/>
                  </a:cubicBezTo>
                  <a:cubicBezTo>
                    <a:pt x="24918" y="10374"/>
                    <a:pt x="25018" y="10741"/>
                    <a:pt x="24985" y="11175"/>
                  </a:cubicBezTo>
                  <a:cubicBezTo>
                    <a:pt x="24918" y="11709"/>
                    <a:pt x="24851" y="12276"/>
                    <a:pt x="24818" y="12876"/>
                  </a:cubicBezTo>
                  <a:close/>
                  <a:moveTo>
                    <a:pt x="18480" y="12943"/>
                  </a:moveTo>
                  <a:lnTo>
                    <a:pt x="18480" y="12943"/>
                  </a:lnTo>
                  <a:cubicBezTo>
                    <a:pt x="17680" y="12943"/>
                    <a:pt x="16846" y="12976"/>
                    <a:pt x="16045" y="12943"/>
                  </a:cubicBezTo>
                  <a:cubicBezTo>
                    <a:pt x="15044" y="12943"/>
                    <a:pt x="14077" y="13010"/>
                    <a:pt x="13110" y="13277"/>
                  </a:cubicBezTo>
                  <a:cubicBezTo>
                    <a:pt x="12543" y="13410"/>
                    <a:pt x="12076" y="13710"/>
                    <a:pt x="11642" y="14077"/>
                  </a:cubicBezTo>
                  <a:cubicBezTo>
                    <a:pt x="11575" y="14177"/>
                    <a:pt x="11475" y="14277"/>
                    <a:pt x="11442" y="14411"/>
                  </a:cubicBezTo>
                  <a:cubicBezTo>
                    <a:pt x="11275" y="15044"/>
                    <a:pt x="11075" y="15645"/>
                    <a:pt x="11075" y="16312"/>
                  </a:cubicBezTo>
                  <a:cubicBezTo>
                    <a:pt x="11075" y="16412"/>
                    <a:pt x="11075" y="16546"/>
                    <a:pt x="11041" y="16646"/>
                  </a:cubicBezTo>
                  <a:cubicBezTo>
                    <a:pt x="10808" y="17780"/>
                    <a:pt x="10341" y="18847"/>
                    <a:pt x="9807" y="19881"/>
                  </a:cubicBezTo>
                  <a:cubicBezTo>
                    <a:pt x="9607" y="20282"/>
                    <a:pt x="9374" y="20649"/>
                    <a:pt x="9207" y="21049"/>
                  </a:cubicBezTo>
                  <a:cubicBezTo>
                    <a:pt x="8840" y="21783"/>
                    <a:pt x="8373" y="22483"/>
                    <a:pt x="7873" y="23117"/>
                  </a:cubicBezTo>
                  <a:cubicBezTo>
                    <a:pt x="6939" y="24284"/>
                    <a:pt x="6005" y="25452"/>
                    <a:pt x="5071" y="26619"/>
                  </a:cubicBezTo>
                  <a:cubicBezTo>
                    <a:pt x="4904" y="26853"/>
                    <a:pt x="4704" y="27120"/>
                    <a:pt x="4470" y="27287"/>
                  </a:cubicBezTo>
                  <a:cubicBezTo>
                    <a:pt x="3936" y="27687"/>
                    <a:pt x="3536" y="28187"/>
                    <a:pt x="3136" y="28654"/>
                  </a:cubicBezTo>
                  <a:cubicBezTo>
                    <a:pt x="2902" y="28921"/>
                    <a:pt x="2669" y="29188"/>
                    <a:pt x="2535" y="29488"/>
                  </a:cubicBezTo>
                  <a:cubicBezTo>
                    <a:pt x="2135" y="30222"/>
                    <a:pt x="1802" y="30923"/>
                    <a:pt x="1468" y="31656"/>
                  </a:cubicBezTo>
                  <a:cubicBezTo>
                    <a:pt x="1301" y="31957"/>
                    <a:pt x="1234" y="32290"/>
                    <a:pt x="1168" y="32657"/>
                  </a:cubicBezTo>
                  <a:cubicBezTo>
                    <a:pt x="1068" y="33258"/>
                    <a:pt x="901" y="33891"/>
                    <a:pt x="968" y="34525"/>
                  </a:cubicBezTo>
                  <a:cubicBezTo>
                    <a:pt x="968" y="34592"/>
                    <a:pt x="934" y="34659"/>
                    <a:pt x="934" y="34692"/>
                  </a:cubicBezTo>
                  <a:cubicBezTo>
                    <a:pt x="834" y="35059"/>
                    <a:pt x="834" y="35426"/>
                    <a:pt x="834" y="35793"/>
                  </a:cubicBezTo>
                  <a:lnTo>
                    <a:pt x="868" y="38628"/>
                  </a:lnTo>
                  <a:cubicBezTo>
                    <a:pt x="868" y="38761"/>
                    <a:pt x="868" y="38928"/>
                    <a:pt x="901" y="39062"/>
                  </a:cubicBezTo>
                  <a:cubicBezTo>
                    <a:pt x="1034" y="39595"/>
                    <a:pt x="1068" y="40129"/>
                    <a:pt x="1101" y="40663"/>
                  </a:cubicBezTo>
                  <a:cubicBezTo>
                    <a:pt x="1101" y="41096"/>
                    <a:pt x="1168" y="41530"/>
                    <a:pt x="1435" y="41864"/>
                  </a:cubicBezTo>
                  <a:cubicBezTo>
                    <a:pt x="1668" y="42231"/>
                    <a:pt x="1802" y="42631"/>
                    <a:pt x="1902" y="42998"/>
                  </a:cubicBezTo>
                  <a:cubicBezTo>
                    <a:pt x="2035" y="43365"/>
                    <a:pt x="2135" y="43732"/>
                    <a:pt x="2269" y="44099"/>
                  </a:cubicBezTo>
                  <a:cubicBezTo>
                    <a:pt x="2335" y="44399"/>
                    <a:pt x="2502" y="44666"/>
                    <a:pt x="2702" y="44899"/>
                  </a:cubicBezTo>
                  <a:cubicBezTo>
                    <a:pt x="2902" y="45099"/>
                    <a:pt x="3036" y="45333"/>
                    <a:pt x="3136" y="45600"/>
                  </a:cubicBezTo>
                  <a:cubicBezTo>
                    <a:pt x="3303" y="46067"/>
                    <a:pt x="3569" y="46467"/>
                    <a:pt x="3803" y="46901"/>
                  </a:cubicBezTo>
                  <a:cubicBezTo>
                    <a:pt x="4270" y="47634"/>
                    <a:pt x="4804" y="48335"/>
                    <a:pt x="5504" y="48869"/>
                  </a:cubicBezTo>
                  <a:cubicBezTo>
                    <a:pt x="6271" y="49502"/>
                    <a:pt x="7139" y="49969"/>
                    <a:pt x="7906" y="50570"/>
                  </a:cubicBezTo>
                  <a:cubicBezTo>
                    <a:pt x="7973" y="50637"/>
                    <a:pt x="8106" y="50703"/>
                    <a:pt x="8206" y="50737"/>
                  </a:cubicBezTo>
                  <a:cubicBezTo>
                    <a:pt x="8773" y="51037"/>
                    <a:pt x="9407" y="51337"/>
                    <a:pt x="9974" y="51671"/>
                  </a:cubicBezTo>
                  <a:cubicBezTo>
                    <a:pt x="10908" y="52238"/>
                    <a:pt x="11909" y="52638"/>
                    <a:pt x="12943" y="52905"/>
                  </a:cubicBezTo>
                  <a:cubicBezTo>
                    <a:pt x="13176" y="52972"/>
                    <a:pt x="13443" y="53005"/>
                    <a:pt x="13677" y="53038"/>
                  </a:cubicBezTo>
                  <a:cubicBezTo>
                    <a:pt x="14310" y="53172"/>
                    <a:pt x="14911" y="53172"/>
                    <a:pt x="15545" y="53172"/>
                  </a:cubicBezTo>
                  <a:cubicBezTo>
                    <a:pt x="15845" y="53172"/>
                    <a:pt x="16145" y="53205"/>
                    <a:pt x="16445" y="53305"/>
                  </a:cubicBezTo>
                  <a:cubicBezTo>
                    <a:pt x="16846" y="53405"/>
                    <a:pt x="17246" y="53405"/>
                    <a:pt x="17646" y="53405"/>
                  </a:cubicBezTo>
                  <a:cubicBezTo>
                    <a:pt x="18046" y="53405"/>
                    <a:pt x="18480" y="53405"/>
                    <a:pt x="18914" y="53405"/>
                  </a:cubicBezTo>
                  <a:cubicBezTo>
                    <a:pt x="19114" y="53405"/>
                    <a:pt x="19314" y="53439"/>
                    <a:pt x="19481" y="53439"/>
                  </a:cubicBezTo>
                  <a:cubicBezTo>
                    <a:pt x="20348" y="53572"/>
                    <a:pt x="21215" y="53539"/>
                    <a:pt x="22049" y="53505"/>
                  </a:cubicBezTo>
                  <a:cubicBezTo>
                    <a:pt x="22416" y="53472"/>
                    <a:pt x="22783" y="53405"/>
                    <a:pt x="23083" y="53172"/>
                  </a:cubicBezTo>
                  <a:cubicBezTo>
                    <a:pt x="23217" y="53072"/>
                    <a:pt x="23350" y="53038"/>
                    <a:pt x="23484" y="53038"/>
                  </a:cubicBezTo>
                  <a:cubicBezTo>
                    <a:pt x="23617" y="53038"/>
                    <a:pt x="23751" y="53005"/>
                    <a:pt x="23851" y="52972"/>
                  </a:cubicBezTo>
                  <a:cubicBezTo>
                    <a:pt x="24951" y="52671"/>
                    <a:pt x="25985" y="52304"/>
                    <a:pt x="26919" y="51704"/>
                  </a:cubicBezTo>
                  <a:cubicBezTo>
                    <a:pt x="27053" y="51637"/>
                    <a:pt x="27186" y="51571"/>
                    <a:pt x="27320" y="51504"/>
                  </a:cubicBezTo>
                  <a:cubicBezTo>
                    <a:pt x="27920" y="51204"/>
                    <a:pt x="28521" y="50870"/>
                    <a:pt x="29154" y="50537"/>
                  </a:cubicBezTo>
                  <a:cubicBezTo>
                    <a:pt x="29254" y="50470"/>
                    <a:pt x="29321" y="50403"/>
                    <a:pt x="29421" y="50336"/>
                  </a:cubicBezTo>
                  <a:cubicBezTo>
                    <a:pt x="29721" y="50103"/>
                    <a:pt x="30022" y="49903"/>
                    <a:pt x="30322" y="49636"/>
                  </a:cubicBezTo>
                  <a:cubicBezTo>
                    <a:pt x="30489" y="49502"/>
                    <a:pt x="30655" y="49369"/>
                    <a:pt x="30756" y="49169"/>
                  </a:cubicBezTo>
                  <a:cubicBezTo>
                    <a:pt x="30889" y="48902"/>
                    <a:pt x="31089" y="48735"/>
                    <a:pt x="31356" y="48602"/>
                  </a:cubicBezTo>
                  <a:cubicBezTo>
                    <a:pt x="31890" y="48268"/>
                    <a:pt x="32290" y="47835"/>
                    <a:pt x="32624" y="47268"/>
                  </a:cubicBezTo>
                  <a:cubicBezTo>
                    <a:pt x="32724" y="47101"/>
                    <a:pt x="32824" y="46934"/>
                    <a:pt x="32957" y="46801"/>
                  </a:cubicBezTo>
                  <a:cubicBezTo>
                    <a:pt x="33224" y="46567"/>
                    <a:pt x="33357" y="46300"/>
                    <a:pt x="33524" y="46000"/>
                  </a:cubicBezTo>
                  <a:cubicBezTo>
                    <a:pt x="33724" y="45666"/>
                    <a:pt x="33924" y="45299"/>
                    <a:pt x="34191" y="44999"/>
                  </a:cubicBezTo>
                  <a:cubicBezTo>
                    <a:pt x="34425" y="44699"/>
                    <a:pt x="34625" y="44399"/>
                    <a:pt x="34725" y="44032"/>
                  </a:cubicBezTo>
                  <a:cubicBezTo>
                    <a:pt x="34925" y="43431"/>
                    <a:pt x="35092" y="42831"/>
                    <a:pt x="35292" y="42231"/>
                  </a:cubicBezTo>
                  <a:cubicBezTo>
                    <a:pt x="35325" y="42097"/>
                    <a:pt x="35359" y="41930"/>
                    <a:pt x="35459" y="41797"/>
                  </a:cubicBezTo>
                  <a:cubicBezTo>
                    <a:pt x="35826" y="41263"/>
                    <a:pt x="35959" y="40696"/>
                    <a:pt x="35993" y="40096"/>
                  </a:cubicBezTo>
                  <a:cubicBezTo>
                    <a:pt x="35993" y="40029"/>
                    <a:pt x="35993" y="39962"/>
                    <a:pt x="36026" y="39896"/>
                  </a:cubicBezTo>
                  <a:cubicBezTo>
                    <a:pt x="36193" y="39462"/>
                    <a:pt x="36193" y="39028"/>
                    <a:pt x="36193" y="38595"/>
                  </a:cubicBezTo>
                  <a:cubicBezTo>
                    <a:pt x="36159" y="37861"/>
                    <a:pt x="36093" y="37094"/>
                    <a:pt x="36126" y="36360"/>
                  </a:cubicBezTo>
                  <a:cubicBezTo>
                    <a:pt x="36193" y="35426"/>
                    <a:pt x="35959" y="34525"/>
                    <a:pt x="35959" y="33591"/>
                  </a:cubicBezTo>
                  <a:cubicBezTo>
                    <a:pt x="35959" y="33491"/>
                    <a:pt x="35926" y="33391"/>
                    <a:pt x="35893" y="33324"/>
                  </a:cubicBezTo>
                  <a:cubicBezTo>
                    <a:pt x="35859" y="33191"/>
                    <a:pt x="35826" y="33057"/>
                    <a:pt x="35826" y="32957"/>
                  </a:cubicBezTo>
                  <a:cubicBezTo>
                    <a:pt x="35826" y="32424"/>
                    <a:pt x="35659" y="31957"/>
                    <a:pt x="35426" y="31490"/>
                  </a:cubicBezTo>
                  <a:cubicBezTo>
                    <a:pt x="35159" y="30956"/>
                    <a:pt x="34892" y="30456"/>
                    <a:pt x="34658" y="29922"/>
                  </a:cubicBezTo>
                  <a:cubicBezTo>
                    <a:pt x="34225" y="28954"/>
                    <a:pt x="33491" y="28221"/>
                    <a:pt x="32724" y="27487"/>
                  </a:cubicBezTo>
                  <a:cubicBezTo>
                    <a:pt x="32423" y="27220"/>
                    <a:pt x="32157" y="26953"/>
                    <a:pt x="31890" y="26653"/>
                  </a:cubicBezTo>
                  <a:cubicBezTo>
                    <a:pt x="30989" y="25519"/>
                    <a:pt x="30088" y="24385"/>
                    <a:pt x="29188" y="23284"/>
                  </a:cubicBezTo>
                  <a:cubicBezTo>
                    <a:pt x="28621" y="22517"/>
                    <a:pt x="28087" y="21749"/>
                    <a:pt x="27687" y="20882"/>
                  </a:cubicBezTo>
                  <a:cubicBezTo>
                    <a:pt x="27587" y="20649"/>
                    <a:pt x="27453" y="20415"/>
                    <a:pt x="27320" y="20215"/>
                  </a:cubicBezTo>
                  <a:cubicBezTo>
                    <a:pt x="26853" y="19381"/>
                    <a:pt x="26452" y="18480"/>
                    <a:pt x="26152" y="17580"/>
                  </a:cubicBezTo>
                  <a:cubicBezTo>
                    <a:pt x="26052" y="17179"/>
                    <a:pt x="25919" y="16812"/>
                    <a:pt x="25885" y="16412"/>
                  </a:cubicBezTo>
                  <a:cubicBezTo>
                    <a:pt x="25885" y="15712"/>
                    <a:pt x="25685" y="15078"/>
                    <a:pt x="25518" y="14444"/>
                  </a:cubicBezTo>
                  <a:cubicBezTo>
                    <a:pt x="25485" y="14311"/>
                    <a:pt x="25418" y="14211"/>
                    <a:pt x="25318" y="14110"/>
                  </a:cubicBezTo>
                  <a:cubicBezTo>
                    <a:pt x="24951" y="13777"/>
                    <a:pt x="24518" y="13477"/>
                    <a:pt x="24017" y="13343"/>
                  </a:cubicBezTo>
                  <a:cubicBezTo>
                    <a:pt x="23751" y="13277"/>
                    <a:pt x="23484" y="13210"/>
                    <a:pt x="23217" y="13143"/>
                  </a:cubicBezTo>
                  <a:cubicBezTo>
                    <a:pt x="22650" y="13010"/>
                    <a:pt x="22083" y="12976"/>
                    <a:pt x="21482" y="12976"/>
                  </a:cubicBezTo>
                  <a:cubicBezTo>
                    <a:pt x="20482" y="12943"/>
                    <a:pt x="19481" y="12943"/>
                    <a:pt x="18480" y="12943"/>
                  </a:cubicBezTo>
                  <a:close/>
                  <a:moveTo>
                    <a:pt x="13977" y="9774"/>
                  </a:moveTo>
                  <a:cubicBezTo>
                    <a:pt x="13677" y="10074"/>
                    <a:pt x="13376" y="10341"/>
                    <a:pt x="13110" y="10641"/>
                  </a:cubicBezTo>
                  <a:cubicBezTo>
                    <a:pt x="12943" y="10808"/>
                    <a:pt x="12809" y="10975"/>
                    <a:pt x="12776" y="11208"/>
                  </a:cubicBezTo>
                  <a:cubicBezTo>
                    <a:pt x="12776" y="11542"/>
                    <a:pt x="12743" y="11909"/>
                    <a:pt x="12743" y="12276"/>
                  </a:cubicBezTo>
                  <a:cubicBezTo>
                    <a:pt x="12743" y="12376"/>
                    <a:pt x="12776" y="12476"/>
                    <a:pt x="12809" y="12609"/>
                  </a:cubicBezTo>
                  <a:cubicBezTo>
                    <a:pt x="12976" y="12576"/>
                    <a:pt x="13143" y="12576"/>
                    <a:pt x="13276" y="12543"/>
                  </a:cubicBezTo>
                  <a:cubicBezTo>
                    <a:pt x="13910" y="12309"/>
                    <a:pt x="14611" y="12242"/>
                    <a:pt x="15311" y="12242"/>
                  </a:cubicBezTo>
                  <a:cubicBezTo>
                    <a:pt x="17313" y="12276"/>
                    <a:pt x="19347" y="12276"/>
                    <a:pt x="21349" y="12242"/>
                  </a:cubicBezTo>
                  <a:cubicBezTo>
                    <a:pt x="22183" y="12242"/>
                    <a:pt x="22983" y="12276"/>
                    <a:pt x="23784" y="12576"/>
                  </a:cubicBezTo>
                  <a:cubicBezTo>
                    <a:pt x="23884" y="12609"/>
                    <a:pt x="24017" y="12576"/>
                    <a:pt x="24184" y="12576"/>
                  </a:cubicBezTo>
                  <a:cubicBezTo>
                    <a:pt x="24184" y="12409"/>
                    <a:pt x="24218" y="12276"/>
                    <a:pt x="24218" y="12142"/>
                  </a:cubicBezTo>
                  <a:cubicBezTo>
                    <a:pt x="24218" y="11842"/>
                    <a:pt x="24184" y="11575"/>
                    <a:pt x="24184" y="11275"/>
                  </a:cubicBezTo>
                  <a:cubicBezTo>
                    <a:pt x="24151" y="10841"/>
                    <a:pt x="23884" y="10575"/>
                    <a:pt x="23484" y="10441"/>
                  </a:cubicBezTo>
                  <a:cubicBezTo>
                    <a:pt x="23083" y="10308"/>
                    <a:pt x="22650" y="10174"/>
                    <a:pt x="22249" y="10108"/>
                  </a:cubicBezTo>
                  <a:cubicBezTo>
                    <a:pt x="21349" y="9941"/>
                    <a:pt x="20482" y="9874"/>
                    <a:pt x="19581" y="9741"/>
                  </a:cubicBezTo>
                  <a:cubicBezTo>
                    <a:pt x="18547" y="9641"/>
                    <a:pt x="17513" y="9674"/>
                    <a:pt x="16479" y="9741"/>
                  </a:cubicBezTo>
                  <a:cubicBezTo>
                    <a:pt x="16112" y="9741"/>
                    <a:pt x="15745" y="9741"/>
                    <a:pt x="15378" y="9707"/>
                  </a:cubicBezTo>
                  <a:cubicBezTo>
                    <a:pt x="14911" y="9641"/>
                    <a:pt x="14411" y="9707"/>
                    <a:pt x="13977" y="9774"/>
                  </a:cubicBezTo>
                  <a:close/>
                  <a:moveTo>
                    <a:pt x="23150" y="7606"/>
                  </a:moveTo>
                  <a:cubicBezTo>
                    <a:pt x="23083" y="7539"/>
                    <a:pt x="23017" y="7506"/>
                    <a:pt x="22950" y="7472"/>
                  </a:cubicBezTo>
                  <a:cubicBezTo>
                    <a:pt x="22716" y="7406"/>
                    <a:pt x="22516" y="7306"/>
                    <a:pt x="22283" y="7239"/>
                  </a:cubicBezTo>
                  <a:cubicBezTo>
                    <a:pt x="20882" y="6872"/>
                    <a:pt x="19481" y="6672"/>
                    <a:pt x="18013" y="6672"/>
                  </a:cubicBezTo>
                  <a:cubicBezTo>
                    <a:pt x="17780" y="6672"/>
                    <a:pt x="17513" y="6672"/>
                    <a:pt x="17279" y="6638"/>
                  </a:cubicBezTo>
                  <a:cubicBezTo>
                    <a:pt x="16512" y="6605"/>
                    <a:pt x="15745" y="6672"/>
                    <a:pt x="14978" y="6705"/>
                  </a:cubicBezTo>
                  <a:cubicBezTo>
                    <a:pt x="14411" y="6739"/>
                    <a:pt x="14177" y="7172"/>
                    <a:pt x="13843" y="7439"/>
                  </a:cubicBezTo>
                  <a:cubicBezTo>
                    <a:pt x="13810" y="7472"/>
                    <a:pt x="13777" y="7506"/>
                    <a:pt x="13777" y="7539"/>
                  </a:cubicBezTo>
                  <a:cubicBezTo>
                    <a:pt x="13810" y="7873"/>
                    <a:pt x="13743" y="8206"/>
                    <a:pt x="13843" y="8506"/>
                  </a:cubicBezTo>
                  <a:cubicBezTo>
                    <a:pt x="13910" y="8873"/>
                    <a:pt x="14010" y="9207"/>
                    <a:pt x="14010" y="9607"/>
                  </a:cubicBezTo>
                  <a:cubicBezTo>
                    <a:pt x="14244" y="9574"/>
                    <a:pt x="14444" y="9541"/>
                    <a:pt x="14644" y="9474"/>
                  </a:cubicBezTo>
                  <a:cubicBezTo>
                    <a:pt x="15211" y="9340"/>
                    <a:pt x="15778" y="9207"/>
                    <a:pt x="16345" y="9107"/>
                  </a:cubicBezTo>
                  <a:cubicBezTo>
                    <a:pt x="17546" y="8940"/>
                    <a:pt x="18747" y="8940"/>
                    <a:pt x="19914" y="9107"/>
                  </a:cubicBezTo>
                  <a:cubicBezTo>
                    <a:pt x="20848" y="9240"/>
                    <a:pt x="21816" y="9307"/>
                    <a:pt x="22716" y="9507"/>
                  </a:cubicBezTo>
                  <a:cubicBezTo>
                    <a:pt x="22783" y="9541"/>
                    <a:pt x="22850" y="9507"/>
                    <a:pt x="22883" y="9507"/>
                  </a:cubicBezTo>
                  <a:cubicBezTo>
                    <a:pt x="22950" y="9274"/>
                    <a:pt x="22950" y="9040"/>
                    <a:pt x="23050" y="8840"/>
                  </a:cubicBezTo>
                  <a:cubicBezTo>
                    <a:pt x="23217" y="8406"/>
                    <a:pt x="23183" y="8006"/>
                    <a:pt x="23150" y="7606"/>
                  </a:cubicBezTo>
                  <a:close/>
                  <a:moveTo>
                    <a:pt x="22383" y="6672"/>
                  </a:moveTo>
                  <a:cubicBezTo>
                    <a:pt x="22350" y="6438"/>
                    <a:pt x="22316" y="6272"/>
                    <a:pt x="22316" y="6071"/>
                  </a:cubicBezTo>
                  <a:cubicBezTo>
                    <a:pt x="22350" y="5704"/>
                    <a:pt x="22116" y="5504"/>
                    <a:pt x="21816" y="5404"/>
                  </a:cubicBezTo>
                  <a:cubicBezTo>
                    <a:pt x="21716" y="5338"/>
                    <a:pt x="21582" y="5304"/>
                    <a:pt x="21449" y="5271"/>
                  </a:cubicBezTo>
                  <a:cubicBezTo>
                    <a:pt x="20748" y="5071"/>
                    <a:pt x="20015" y="4937"/>
                    <a:pt x="19247" y="4937"/>
                  </a:cubicBezTo>
                  <a:cubicBezTo>
                    <a:pt x="18780" y="4937"/>
                    <a:pt x="18313" y="4937"/>
                    <a:pt x="17846" y="4871"/>
                  </a:cubicBezTo>
                  <a:cubicBezTo>
                    <a:pt x="17246" y="4804"/>
                    <a:pt x="16645" y="4704"/>
                    <a:pt x="16045" y="4837"/>
                  </a:cubicBezTo>
                  <a:cubicBezTo>
                    <a:pt x="15945" y="4837"/>
                    <a:pt x="15845" y="4871"/>
                    <a:pt x="15778" y="4737"/>
                  </a:cubicBezTo>
                  <a:cubicBezTo>
                    <a:pt x="15812" y="4604"/>
                    <a:pt x="15912" y="4637"/>
                    <a:pt x="16012" y="4604"/>
                  </a:cubicBezTo>
                  <a:cubicBezTo>
                    <a:pt x="16445" y="4537"/>
                    <a:pt x="16846" y="4470"/>
                    <a:pt x="17246" y="4404"/>
                  </a:cubicBezTo>
                  <a:cubicBezTo>
                    <a:pt x="17579" y="4337"/>
                    <a:pt x="17880" y="4270"/>
                    <a:pt x="18180" y="4270"/>
                  </a:cubicBezTo>
                  <a:cubicBezTo>
                    <a:pt x="18480" y="4270"/>
                    <a:pt x="18747" y="4270"/>
                    <a:pt x="19047" y="4237"/>
                  </a:cubicBezTo>
                  <a:cubicBezTo>
                    <a:pt x="20115" y="4237"/>
                    <a:pt x="21115" y="4404"/>
                    <a:pt x="22116" y="4770"/>
                  </a:cubicBezTo>
                  <a:cubicBezTo>
                    <a:pt x="22149" y="4770"/>
                    <a:pt x="22183" y="4770"/>
                    <a:pt x="22249" y="4770"/>
                  </a:cubicBezTo>
                  <a:cubicBezTo>
                    <a:pt x="22316" y="4570"/>
                    <a:pt x="22316" y="4370"/>
                    <a:pt x="22183" y="4237"/>
                  </a:cubicBezTo>
                  <a:cubicBezTo>
                    <a:pt x="21749" y="3770"/>
                    <a:pt x="21282" y="3303"/>
                    <a:pt x="20682" y="3003"/>
                  </a:cubicBezTo>
                  <a:cubicBezTo>
                    <a:pt x="20648" y="2969"/>
                    <a:pt x="20582" y="2969"/>
                    <a:pt x="20548" y="2969"/>
                  </a:cubicBezTo>
                  <a:cubicBezTo>
                    <a:pt x="20181" y="2869"/>
                    <a:pt x="19814" y="2802"/>
                    <a:pt x="19481" y="2702"/>
                  </a:cubicBezTo>
                  <a:cubicBezTo>
                    <a:pt x="19214" y="2602"/>
                    <a:pt x="18947" y="2569"/>
                    <a:pt x="18680" y="2602"/>
                  </a:cubicBezTo>
                  <a:cubicBezTo>
                    <a:pt x="18213" y="2602"/>
                    <a:pt x="17746" y="2569"/>
                    <a:pt x="17313" y="2736"/>
                  </a:cubicBezTo>
                  <a:cubicBezTo>
                    <a:pt x="17246" y="2769"/>
                    <a:pt x="17146" y="2736"/>
                    <a:pt x="17046" y="2769"/>
                  </a:cubicBezTo>
                  <a:cubicBezTo>
                    <a:pt x="16545" y="2902"/>
                    <a:pt x="16012" y="3003"/>
                    <a:pt x="15645" y="3436"/>
                  </a:cubicBezTo>
                  <a:cubicBezTo>
                    <a:pt x="15478" y="3603"/>
                    <a:pt x="15278" y="3770"/>
                    <a:pt x="15078" y="3937"/>
                  </a:cubicBezTo>
                  <a:cubicBezTo>
                    <a:pt x="14744" y="4137"/>
                    <a:pt x="14644" y="4437"/>
                    <a:pt x="14644" y="4804"/>
                  </a:cubicBezTo>
                  <a:cubicBezTo>
                    <a:pt x="14644" y="5271"/>
                    <a:pt x="14644" y="5704"/>
                    <a:pt x="14644" y="6138"/>
                  </a:cubicBezTo>
                  <a:cubicBezTo>
                    <a:pt x="14644" y="6238"/>
                    <a:pt x="14577" y="6338"/>
                    <a:pt x="14711" y="6438"/>
                  </a:cubicBezTo>
                  <a:cubicBezTo>
                    <a:pt x="14777" y="6405"/>
                    <a:pt x="14878" y="6405"/>
                    <a:pt x="14978" y="6372"/>
                  </a:cubicBezTo>
                  <a:cubicBezTo>
                    <a:pt x="15478" y="6205"/>
                    <a:pt x="15978" y="6171"/>
                    <a:pt x="16512" y="6138"/>
                  </a:cubicBezTo>
                  <a:cubicBezTo>
                    <a:pt x="17012" y="6138"/>
                    <a:pt x="17513" y="6138"/>
                    <a:pt x="18013" y="6105"/>
                  </a:cubicBezTo>
                  <a:cubicBezTo>
                    <a:pt x="18947" y="6071"/>
                    <a:pt x="19848" y="6171"/>
                    <a:pt x="20782" y="6338"/>
                  </a:cubicBezTo>
                  <a:cubicBezTo>
                    <a:pt x="21282" y="6405"/>
                    <a:pt x="21816" y="6538"/>
                    <a:pt x="22383" y="6672"/>
                  </a:cubicBezTo>
                  <a:close/>
                  <a:moveTo>
                    <a:pt x="16145" y="2402"/>
                  </a:moveTo>
                  <a:cubicBezTo>
                    <a:pt x="16645" y="2269"/>
                    <a:pt x="17112" y="2135"/>
                    <a:pt x="17579" y="2035"/>
                  </a:cubicBezTo>
                  <a:cubicBezTo>
                    <a:pt x="17680" y="2002"/>
                    <a:pt x="17813" y="2002"/>
                    <a:pt x="17946" y="2002"/>
                  </a:cubicBezTo>
                  <a:cubicBezTo>
                    <a:pt x="18313" y="1968"/>
                    <a:pt x="18680" y="1968"/>
                    <a:pt x="19047" y="2002"/>
                  </a:cubicBezTo>
                  <a:cubicBezTo>
                    <a:pt x="19147" y="2002"/>
                    <a:pt x="19247" y="2002"/>
                    <a:pt x="19347" y="2035"/>
                  </a:cubicBezTo>
                  <a:cubicBezTo>
                    <a:pt x="19814" y="2135"/>
                    <a:pt x="20248" y="2269"/>
                    <a:pt x="20682" y="2369"/>
                  </a:cubicBezTo>
                  <a:cubicBezTo>
                    <a:pt x="20715" y="2369"/>
                    <a:pt x="20782" y="2369"/>
                    <a:pt x="20848" y="2369"/>
                  </a:cubicBezTo>
                  <a:cubicBezTo>
                    <a:pt x="20782" y="1868"/>
                    <a:pt x="20548" y="1501"/>
                    <a:pt x="20215" y="1168"/>
                  </a:cubicBezTo>
                  <a:cubicBezTo>
                    <a:pt x="20015" y="968"/>
                    <a:pt x="19781" y="901"/>
                    <a:pt x="19514" y="868"/>
                  </a:cubicBezTo>
                  <a:cubicBezTo>
                    <a:pt x="19214" y="834"/>
                    <a:pt x="18880" y="734"/>
                    <a:pt x="18547" y="734"/>
                  </a:cubicBezTo>
                  <a:cubicBezTo>
                    <a:pt x="18247" y="734"/>
                    <a:pt x="17913" y="801"/>
                    <a:pt x="17579" y="868"/>
                  </a:cubicBezTo>
                  <a:cubicBezTo>
                    <a:pt x="17479" y="868"/>
                    <a:pt x="17379" y="868"/>
                    <a:pt x="17279" y="901"/>
                  </a:cubicBezTo>
                  <a:cubicBezTo>
                    <a:pt x="17146" y="901"/>
                    <a:pt x="17046" y="934"/>
                    <a:pt x="16979" y="1001"/>
                  </a:cubicBezTo>
                  <a:cubicBezTo>
                    <a:pt x="16512" y="1335"/>
                    <a:pt x="16178" y="1768"/>
                    <a:pt x="16145" y="24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8"/>
            <p:cNvSpPr/>
            <p:nvPr/>
          </p:nvSpPr>
          <p:spPr>
            <a:xfrm>
              <a:off x="4224263" y="3378225"/>
              <a:ext cx="120100" cy="67575"/>
            </a:xfrm>
            <a:custGeom>
              <a:avLst/>
              <a:gdLst/>
              <a:ahLst/>
              <a:cxnLst/>
              <a:rect l="l" t="t" r="r" b="b"/>
              <a:pathLst>
                <a:path w="4804" h="2703" extrusionOk="0">
                  <a:moveTo>
                    <a:pt x="4270" y="34"/>
                  </a:moveTo>
                  <a:cubicBezTo>
                    <a:pt x="2903" y="268"/>
                    <a:pt x="1702" y="1335"/>
                    <a:pt x="434" y="1936"/>
                  </a:cubicBezTo>
                  <a:cubicBezTo>
                    <a:pt x="0" y="2136"/>
                    <a:pt x="334" y="2703"/>
                    <a:pt x="734" y="2636"/>
                  </a:cubicBezTo>
                  <a:cubicBezTo>
                    <a:pt x="2102" y="2403"/>
                    <a:pt x="3503" y="1369"/>
                    <a:pt x="4570" y="535"/>
                  </a:cubicBezTo>
                  <a:cubicBezTo>
                    <a:pt x="4804" y="335"/>
                    <a:pt x="4537" y="1"/>
                    <a:pt x="427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8"/>
            <p:cNvSpPr/>
            <p:nvPr/>
          </p:nvSpPr>
          <p:spPr>
            <a:xfrm>
              <a:off x="4462763" y="3570875"/>
              <a:ext cx="56725" cy="100925"/>
            </a:xfrm>
            <a:custGeom>
              <a:avLst/>
              <a:gdLst/>
              <a:ahLst/>
              <a:cxnLst/>
              <a:rect l="l" t="t" r="r" b="b"/>
              <a:pathLst>
                <a:path w="2269" h="4037" extrusionOk="0">
                  <a:moveTo>
                    <a:pt x="1668" y="167"/>
                  </a:moveTo>
                  <a:cubicBezTo>
                    <a:pt x="1201" y="601"/>
                    <a:pt x="901" y="1135"/>
                    <a:pt x="634" y="1735"/>
                  </a:cubicBezTo>
                  <a:cubicBezTo>
                    <a:pt x="401" y="2336"/>
                    <a:pt x="1" y="3069"/>
                    <a:pt x="67" y="3737"/>
                  </a:cubicBezTo>
                  <a:cubicBezTo>
                    <a:pt x="67" y="3903"/>
                    <a:pt x="234" y="4037"/>
                    <a:pt x="401" y="3937"/>
                  </a:cubicBezTo>
                  <a:cubicBezTo>
                    <a:pt x="901" y="3636"/>
                    <a:pt x="1101" y="3036"/>
                    <a:pt x="1335" y="2502"/>
                  </a:cubicBezTo>
                  <a:cubicBezTo>
                    <a:pt x="1635" y="1835"/>
                    <a:pt x="1969" y="1168"/>
                    <a:pt x="2169" y="468"/>
                  </a:cubicBezTo>
                  <a:cubicBezTo>
                    <a:pt x="2269" y="167"/>
                    <a:pt x="1869" y="1"/>
                    <a:pt x="1668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8"/>
            <p:cNvSpPr/>
            <p:nvPr/>
          </p:nvSpPr>
          <p:spPr>
            <a:xfrm>
              <a:off x="4822188" y="3645100"/>
              <a:ext cx="34225" cy="130100"/>
            </a:xfrm>
            <a:custGeom>
              <a:avLst/>
              <a:gdLst/>
              <a:ahLst/>
              <a:cxnLst/>
              <a:rect l="l" t="t" r="r" b="b"/>
              <a:pathLst>
                <a:path w="1369" h="5204" extrusionOk="0">
                  <a:moveTo>
                    <a:pt x="668" y="267"/>
                  </a:moveTo>
                  <a:cubicBezTo>
                    <a:pt x="501" y="0"/>
                    <a:pt x="134" y="134"/>
                    <a:pt x="101" y="434"/>
                  </a:cubicBezTo>
                  <a:cubicBezTo>
                    <a:pt x="34" y="1601"/>
                    <a:pt x="1" y="2902"/>
                    <a:pt x="67" y="4103"/>
                  </a:cubicBezTo>
                  <a:cubicBezTo>
                    <a:pt x="34" y="4237"/>
                    <a:pt x="34" y="4370"/>
                    <a:pt x="101" y="4470"/>
                  </a:cubicBezTo>
                  <a:cubicBezTo>
                    <a:pt x="134" y="4937"/>
                    <a:pt x="968" y="5204"/>
                    <a:pt x="1068" y="4470"/>
                  </a:cubicBezTo>
                  <a:cubicBezTo>
                    <a:pt x="1201" y="3103"/>
                    <a:pt x="1368" y="1501"/>
                    <a:pt x="668" y="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8"/>
            <p:cNvSpPr/>
            <p:nvPr/>
          </p:nvSpPr>
          <p:spPr>
            <a:xfrm>
              <a:off x="5100713" y="3570875"/>
              <a:ext cx="97600" cy="79250"/>
            </a:xfrm>
            <a:custGeom>
              <a:avLst/>
              <a:gdLst/>
              <a:ahLst/>
              <a:cxnLst/>
              <a:rect l="l" t="t" r="r" b="b"/>
              <a:pathLst>
                <a:path w="3904" h="3170" extrusionOk="0">
                  <a:moveTo>
                    <a:pt x="2536" y="1135"/>
                  </a:moveTo>
                  <a:cubicBezTo>
                    <a:pt x="1902" y="701"/>
                    <a:pt x="1202" y="301"/>
                    <a:pt x="468" y="101"/>
                  </a:cubicBezTo>
                  <a:cubicBezTo>
                    <a:pt x="134" y="1"/>
                    <a:pt x="1" y="367"/>
                    <a:pt x="168" y="601"/>
                  </a:cubicBezTo>
                  <a:cubicBezTo>
                    <a:pt x="501" y="1068"/>
                    <a:pt x="1002" y="1368"/>
                    <a:pt x="1469" y="1702"/>
                  </a:cubicBezTo>
                  <a:cubicBezTo>
                    <a:pt x="1769" y="1902"/>
                    <a:pt x="2102" y="2102"/>
                    <a:pt x="2403" y="2302"/>
                  </a:cubicBezTo>
                  <a:cubicBezTo>
                    <a:pt x="2469" y="2369"/>
                    <a:pt x="2569" y="2436"/>
                    <a:pt x="2669" y="2502"/>
                  </a:cubicBezTo>
                  <a:cubicBezTo>
                    <a:pt x="2903" y="2702"/>
                    <a:pt x="2736" y="2669"/>
                    <a:pt x="2769" y="2369"/>
                  </a:cubicBezTo>
                  <a:cubicBezTo>
                    <a:pt x="2669" y="2969"/>
                    <a:pt x="3437" y="3169"/>
                    <a:pt x="3670" y="2636"/>
                  </a:cubicBezTo>
                  <a:cubicBezTo>
                    <a:pt x="3904" y="2002"/>
                    <a:pt x="2936" y="1402"/>
                    <a:pt x="2536" y="1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8"/>
            <p:cNvSpPr/>
            <p:nvPr/>
          </p:nvSpPr>
          <p:spPr>
            <a:xfrm>
              <a:off x="5310863" y="3248150"/>
              <a:ext cx="100100" cy="34200"/>
            </a:xfrm>
            <a:custGeom>
              <a:avLst/>
              <a:gdLst/>
              <a:ahLst/>
              <a:cxnLst/>
              <a:rect l="l" t="t" r="r" b="b"/>
              <a:pathLst>
                <a:path w="4004" h="1368" extrusionOk="0">
                  <a:moveTo>
                    <a:pt x="3703" y="667"/>
                  </a:moveTo>
                  <a:cubicBezTo>
                    <a:pt x="3136" y="534"/>
                    <a:pt x="2536" y="467"/>
                    <a:pt x="1936" y="300"/>
                  </a:cubicBezTo>
                  <a:cubicBezTo>
                    <a:pt x="1402" y="200"/>
                    <a:pt x="868" y="0"/>
                    <a:pt x="301" y="0"/>
                  </a:cubicBezTo>
                  <a:cubicBezTo>
                    <a:pt x="34" y="0"/>
                    <a:pt x="1" y="300"/>
                    <a:pt x="168" y="434"/>
                  </a:cubicBezTo>
                  <a:cubicBezTo>
                    <a:pt x="1068" y="1068"/>
                    <a:pt x="2636" y="1368"/>
                    <a:pt x="3703" y="1201"/>
                  </a:cubicBezTo>
                  <a:cubicBezTo>
                    <a:pt x="4004" y="1134"/>
                    <a:pt x="3970" y="734"/>
                    <a:pt x="370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8"/>
            <p:cNvSpPr/>
            <p:nvPr/>
          </p:nvSpPr>
          <p:spPr>
            <a:xfrm>
              <a:off x="5221638" y="2808675"/>
              <a:ext cx="81750" cy="67550"/>
            </a:xfrm>
            <a:custGeom>
              <a:avLst/>
              <a:gdLst/>
              <a:ahLst/>
              <a:cxnLst/>
              <a:rect l="l" t="t" r="r" b="b"/>
              <a:pathLst>
                <a:path w="3270" h="2702" extrusionOk="0">
                  <a:moveTo>
                    <a:pt x="3003" y="300"/>
                  </a:moveTo>
                  <a:cubicBezTo>
                    <a:pt x="2703" y="0"/>
                    <a:pt x="2202" y="133"/>
                    <a:pt x="2102" y="534"/>
                  </a:cubicBezTo>
                  <a:cubicBezTo>
                    <a:pt x="2102" y="600"/>
                    <a:pt x="1769" y="801"/>
                    <a:pt x="1702" y="867"/>
                  </a:cubicBezTo>
                  <a:cubicBezTo>
                    <a:pt x="1502" y="1067"/>
                    <a:pt x="1268" y="1201"/>
                    <a:pt x="1035" y="1368"/>
                  </a:cubicBezTo>
                  <a:cubicBezTo>
                    <a:pt x="668" y="1601"/>
                    <a:pt x="201" y="1768"/>
                    <a:pt x="34" y="2168"/>
                  </a:cubicBezTo>
                  <a:cubicBezTo>
                    <a:pt x="1" y="2302"/>
                    <a:pt x="67" y="2468"/>
                    <a:pt x="167" y="2502"/>
                  </a:cubicBezTo>
                  <a:cubicBezTo>
                    <a:pt x="634" y="2702"/>
                    <a:pt x="1101" y="2402"/>
                    <a:pt x="1502" y="2135"/>
                  </a:cubicBezTo>
                  <a:cubicBezTo>
                    <a:pt x="1769" y="2001"/>
                    <a:pt x="2002" y="1801"/>
                    <a:pt x="2236" y="1635"/>
                  </a:cubicBezTo>
                  <a:cubicBezTo>
                    <a:pt x="2369" y="1501"/>
                    <a:pt x="2636" y="1201"/>
                    <a:pt x="2769" y="1168"/>
                  </a:cubicBezTo>
                  <a:cubicBezTo>
                    <a:pt x="3136" y="1067"/>
                    <a:pt x="3270" y="567"/>
                    <a:pt x="3003" y="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8"/>
            <p:cNvSpPr/>
            <p:nvPr/>
          </p:nvSpPr>
          <p:spPr>
            <a:xfrm>
              <a:off x="4293488" y="2810325"/>
              <a:ext cx="60050" cy="53400"/>
            </a:xfrm>
            <a:custGeom>
              <a:avLst/>
              <a:gdLst/>
              <a:ahLst/>
              <a:cxnLst/>
              <a:rect l="l" t="t" r="r" b="b"/>
              <a:pathLst>
                <a:path w="2402" h="2136" extrusionOk="0">
                  <a:moveTo>
                    <a:pt x="1434" y="635"/>
                  </a:moveTo>
                  <a:cubicBezTo>
                    <a:pt x="1134" y="401"/>
                    <a:pt x="634" y="1"/>
                    <a:pt x="267" y="334"/>
                  </a:cubicBezTo>
                  <a:cubicBezTo>
                    <a:pt x="0" y="568"/>
                    <a:pt x="234" y="935"/>
                    <a:pt x="534" y="968"/>
                  </a:cubicBezTo>
                  <a:cubicBezTo>
                    <a:pt x="534" y="968"/>
                    <a:pt x="534" y="968"/>
                    <a:pt x="567" y="968"/>
                  </a:cubicBezTo>
                  <a:cubicBezTo>
                    <a:pt x="634" y="1035"/>
                    <a:pt x="667" y="1068"/>
                    <a:pt x="734" y="1135"/>
                  </a:cubicBezTo>
                  <a:cubicBezTo>
                    <a:pt x="867" y="1235"/>
                    <a:pt x="1001" y="1335"/>
                    <a:pt x="1134" y="1468"/>
                  </a:cubicBezTo>
                  <a:cubicBezTo>
                    <a:pt x="1401" y="1702"/>
                    <a:pt x="1701" y="2036"/>
                    <a:pt x="2035" y="2102"/>
                  </a:cubicBezTo>
                  <a:cubicBezTo>
                    <a:pt x="2268" y="2136"/>
                    <a:pt x="2402" y="1969"/>
                    <a:pt x="2368" y="1769"/>
                  </a:cubicBezTo>
                  <a:cubicBezTo>
                    <a:pt x="2302" y="1302"/>
                    <a:pt x="1768" y="901"/>
                    <a:pt x="1434" y="6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8"/>
            <p:cNvSpPr/>
            <p:nvPr/>
          </p:nvSpPr>
          <p:spPr>
            <a:xfrm>
              <a:off x="4176738" y="3026325"/>
              <a:ext cx="88400" cy="35875"/>
            </a:xfrm>
            <a:custGeom>
              <a:avLst/>
              <a:gdLst/>
              <a:ahLst/>
              <a:cxnLst/>
              <a:rect l="l" t="t" r="r" b="b"/>
              <a:pathLst>
                <a:path w="3536" h="1435" extrusionOk="0">
                  <a:moveTo>
                    <a:pt x="3436" y="434"/>
                  </a:moveTo>
                  <a:cubicBezTo>
                    <a:pt x="3102" y="200"/>
                    <a:pt x="2602" y="234"/>
                    <a:pt x="2235" y="200"/>
                  </a:cubicBezTo>
                  <a:cubicBezTo>
                    <a:pt x="2002" y="200"/>
                    <a:pt x="1735" y="200"/>
                    <a:pt x="1501" y="200"/>
                  </a:cubicBezTo>
                  <a:cubicBezTo>
                    <a:pt x="1368" y="200"/>
                    <a:pt x="1268" y="200"/>
                    <a:pt x="1134" y="200"/>
                  </a:cubicBezTo>
                  <a:cubicBezTo>
                    <a:pt x="1134" y="200"/>
                    <a:pt x="1101" y="200"/>
                    <a:pt x="1068" y="200"/>
                  </a:cubicBezTo>
                  <a:cubicBezTo>
                    <a:pt x="901" y="0"/>
                    <a:pt x="534" y="0"/>
                    <a:pt x="400" y="334"/>
                  </a:cubicBezTo>
                  <a:cubicBezTo>
                    <a:pt x="0" y="1435"/>
                    <a:pt x="2969" y="1168"/>
                    <a:pt x="3436" y="801"/>
                  </a:cubicBezTo>
                  <a:cubicBezTo>
                    <a:pt x="3503" y="701"/>
                    <a:pt x="3536" y="534"/>
                    <a:pt x="3436" y="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8"/>
            <p:cNvSpPr/>
            <p:nvPr/>
          </p:nvSpPr>
          <p:spPr>
            <a:xfrm>
              <a:off x="4554738" y="2628050"/>
              <a:ext cx="463450" cy="626175"/>
            </a:xfrm>
            <a:custGeom>
              <a:avLst/>
              <a:gdLst/>
              <a:ahLst/>
              <a:cxnLst/>
              <a:rect l="l" t="t" r="r" b="b"/>
              <a:pathLst>
                <a:path w="18538" h="25047" extrusionOk="0">
                  <a:moveTo>
                    <a:pt x="6295" y="16701"/>
                  </a:moveTo>
                  <a:cubicBezTo>
                    <a:pt x="6588" y="16701"/>
                    <a:pt x="6946" y="16986"/>
                    <a:pt x="7363" y="17566"/>
                  </a:cubicBezTo>
                  <a:cubicBezTo>
                    <a:pt x="7363" y="17833"/>
                    <a:pt x="7363" y="18133"/>
                    <a:pt x="7329" y="18400"/>
                  </a:cubicBezTo>
                  <a:cubicBezTo>
                    <a:pt x="7229" y="19367"/>
                    <a:pt x="6963" y="20168"/>
                    <a:pt x="6295" y="20935"/>
                  </a:cubicBezTo>
                  <a:cubicBezTo>
                    <a:pt x="6195" y="21035"/>
                    <a:pt x="6095" y="21168"/>
                    <a:pt x="5962" y="21302"/>
                  </a:cubicBezTo>
                  <a:cubicBezTo>
                    <a:pt x="5361" y="20001"/>
                    <a:pt x="5161" y="18500"/>
                    <a:pt x="5695" y="17299"/>
                  </a:cubicBezTo>
                  <a:cubicBezTo>
                    <a:pt x="5847" y="16903"/>
                    <a:pt x="6048" y="16701"/>
                    <a:pt x="6295" y="16701"/>
                  </a:cubicBezTo>
                  <a:close/>
                  <a:moveTo>
                    <a:pt x="11724" y="17674"/>
                  </a:moveTo>
                  <a:cubicBezTo>
                    <a:pt x="11929" y="17674"/>
                    <a:pt x="12090" y="17851"/>
                    <a:pt x="12200" y="18200"/>
                  </a:cubicBezTo>
                  <a:cubicBezTo>
                    <a:pt x="12500" y="18733"/>
                    <a:pt x="12567" y="19267"/>
                    <a:pt x="12600" y="19834"/>
                  </a:cubicBezTo>
                  <a:cubicBezTo>
                    <a:pt x="12600" y="20568"/>
                    <a:pt x="12300" y="21335"/>
                    <a:pt x="11899" y="22036"/>
                  </a:cubicBezTo>
                  <a:cubicBezTo>
                    <a:pt x="11432" y="21335"/>
                    <a:pt x="11166" y="20468"/>
                    <a:pt x="11099" y="19767"/>
                  </a:cubicBezTo>
                  <a:cubicBezTo>
                    <a:pt x="10999" y="19167"/>
                    <a:pt x="11032" y="18600"/>
                    <a:pt x="11132" y="18033"/>
                  </a:cubicBezTo>
                  <a:cubicBezTo>
                    <a:pt x="11357" y="17793"/>
                    <a:pt x="11556" y="17674"/>
                    <a:pt x="11724" y="17674"/>
                  </a:cubicBezTo>
                  <a:close/>
                  <a:moveTo>
                    <a:pt x="12480" y="0"/>
                  </a:moveTo>
                  <a:cubicBezTo>
                    <a:pt x="12270" y="0"/>
                    <a:pt x="12067" y="117"/>
                    <a:pt x="11999" y="387"/>
                  </a:cubicBezTo>
                  <a:cubicBezTo>
                    <a:pt x="11699" y="1688"/>
                    <a:pt x="11866" y="2889"/>
                    <a:pt x="12100" y="4190"/>
                  </a:cubicBezTo>
                  <a:cubicBezTo>
                    <a:pt x="12333" y="5757"/>
                    <a:pt x="12400" y="7325"/>
                    <a:pt x="12633" y="8893"/>
                  </a:cubicBezTo>
                  <a:cubicBezTo>
                    <a:pt x="13000" y="11561"/>
                    <a:pt x="13867" y="13963"/>
                    <a:pt x="15569" y="16065"/>
                  </a:cubicBezTo>
                  <a:cubicBezTo>
                    <a:pt x="16703" y="17432"/>
                    <a:pt x="17570" y="18400"/>
                    <a:pt x="17103" y="20301"/>
                  </a:cubicBezTo>
                  <a:cubicBezTo>
                    <a:pt x="16770" y="21735"/>
                    <a:pt x="15735" y="23236"/>
                    <a:pt x="14201" y="23337"/>
                  </a:cubicBezTo>
                  <a:cubicBezTo>
                    <a:pt x="14123" y="23345"/>
                    <a:pt x="14047" y="23349"/>
                    <a:pt x="13972" y="23349"/>
                  </a:cubicBezTo>
                  <a:cubicBezTo>
                    <a:pt x="13464" y="23349"/>
                    <a:pt x="13011" y="23160"/>
                    <a:pt x="12633" y="22870"/>
                  </a:cubicBezTo>
                  <a:cubicBezTo>
                    <a:pt x="13367" y="21635"/>
                    <a:pt x="13834" y="20234"/>
                    <a:pt x="13567" y="18833"/>
                  </a:cubicBezTo>
                  <a:cubicBezTo>
                    <a:pt x="13334" y="17733"/>
                    <a:pt x="12600" y="16465"/>
                    <a:pt x="11399" y="16465"/>
                  </a:cubicBezTo>
                  <a:cubicBezTo>
                    <a:pt x="11391" y="16465"/>
                    <a:pt x="11383" y="16465"/>
                    <a:pt x="11375" y="16465"/>
                  </a:cubicBezTo>
                  <a:cubicBezTo>
                    <a:pt x="8740" y="16465"/>
                    <a:pt x="10301" y="21839"/>
                    <a:pt x="11166" y="22836"/>
                  </a:cubicBezTo>
                  <a:cubicBezTo>
                    <a:pt x="11199" y="22870"/>
                    <a:pt x="11266" y="22903"/>
                    <a:pt x="11299" y="22970"/>
                  </a:cubicBezTo>
                  <a:cubicBezTo>
                    <a:pt x="10758" y="23664"/>
                    <a:pt x="10140" y="23980"/>
                    <a:pt x="9462" y="23980"/>
                  </a:cubicBezTo>
                  <a:cubicBezTo>
                    <a:pt x="8969" y="23980"/>
                    <a:pt x="8445" y="23813"/>
                    <a:pt x="7897" y="23503"/>
                  </a:cubicBezTo>
                  <a:cubicBezTo>
                    <a:pt x="7363" y="23203"/>
                    <a:pt x="6896" y="22769"/>
                    <a:pt x="6496" y="22236"/>
                  </a:cubicBezTo>
                  <a:cubicBezTo>
                    <a:pt x="7163" y="21669"/>
                    <a:pt x="7696" y="20968"/>
                    <a:pt x="7963" y="20268"/>
                  </a:cubicBezTo>
                  <a:cubicBezTo>
                    <a:pt x="8364" y="19200"/>
                    <a:pt x="8897" y="17032"/>
                    <a:pt x="8030" y="16031"/>
                  </a:cubicBezTo>
                  <a:cubicBezTo>
                    <a:pt x="7653" y="15575"/>
                    <a:pt x="7216" y="15379"/>
                    <a:pt x="6769" y="15379"/>
                  </a:cubicBezTo>
                  <a:cubicBezTo>
                    <a:pt x="6267" y="15379"/>
                    <a:pt x="5753" y="15626"/>
                    <a:pt x="5295" y="16031"/>
                  </a:cubicBezTo>
                  <a:cubicBezTo>
                    <a:pt x="3927" y="17199"/>
                    <a:pt x="4261" y="19601"/>
                    <a:pt x="4761" y="21102"/>
                  </a:cubicBezTo>
                  <a:cubicBezTo>
                    <a:pt x="4828" y="21368"/>
                    <a:pt x="4961" y="21669"/>
                    <a:pt x="5095" y="21936"/>
                  </a:cubicBezTo>
                  <a:cubicBezTo>
                    <a:pt x="4546" y="22269"/>
                    <a:pt x="3916" y="22510"/>
                    <a:pt x="3321" y="22510"/>
                  </a:cubicBezTo>
                  <a:cubicBezTo>
                    <a:pt x="2904" y="22510"/>
                    <a:pt x="2503" y="22391"/>
                    <a:pt x="2159" y="22102"/>
                  </a:cubicBezTo>
                  <a:cubicBezTo>
                    <a:pt x="1459" y="21535"/>
                    <a:pt x="1325" y="20401"/>
                    <a:pt x="1258" y="19567"/>
                  </a:cubicBezTo>
                  <a:cubicBezTo>
                    <a:pt x="1125" y="17766"/>
                    <a:pt x="1425" y="15931"/>
                    <a:pt x="1892" y="14197"/>
                  </a:cubicBezTo>
                  <a:cubicBezTo>
                    <a:pt x="2293" y="12629"/>
                    <a:pt x="3293" y="11295"/>
                    <a:pt x="3994" y="9860"/>
                  </a:cubicBezTo>
                  <a:cubicBezTo>
                    <a:pt x="5161" y="7492"/>
                    <a:pt x="5995" y="4156"/>
                    <a:pt x="5461" y="1554"/>
                  </a:cubicBezTo>
                  <a:cubicBezTo>
                    <a:pt x="5409" y="1292"/>
                    <a:pt x="5223" y="1179"/>
                    <a:pt x="5024" y="1179"/>
                  </a:cubicBezTo>
                  <a:cubicBezTo>
                    <a:pt x="4717" y="1179"/>
                    <a:pt x="4380" y="1449"/>
                    <a:pt x="4461" y="1855"/>
                  </a:cubicBezTo>
                  <a:cubicBezTo>
                    <a:pt x="4961" y="4356"/>
                    <a:pt x="3960" y="7559"/>
                    <a:pt x="2860" y="9794"/>
                  </a:cubicBezTo>
                  <a:cubicBezTo>
                    <a:pt x="1725" y="12095"/>
                    <a:pt x="725" y="13830"/>
                    <a:pt x="358" y="16432"/>
                  </a:cubicBezTo>
                  <a:cubicBezTo>
                    <a:pt x="1" y="18990"/>
                    <a:pt x="121" y="23619"/>
                    <a:pt x="3252" y="23619"/>
                  </a:cubicBezTo>
                  <a:cubicBezTo>
                    <a:pt x="3632" y="23619"/>
                    <a:pt x="4055" y="23551"/>
                    <a:pt x="4527" y="23403"/>
                  </a:cubicBezTo>
                  <a:cubicBezTo>
                    <a:pt x="4894" y="23270"/>
                    <a:pt x="5295" y="23070"/>
                    <a:pt x="5695" y="22836"/>
                  </a:cubicBezTo>
                  <a:cubicBezTo>
                    <a:pt x="6650" y="24096"/>
                    <a:pt x="8100" y="25046"/>
                    <a:pt x="9510" y="25046"/>
                  </a:cubicBezTo>
                  <a:cubicBezTo>
                    <a:pt x="10415" y="25046"/>
                    <a:pt x="11303" y="24655"/>
                    <a:pt x="12033" y="23703"/>
                  </a:cubicBezTo>
                  <a:cubicBezTo>
                    <a:pt x="12033" y="23703"/>
                    <a:pt x="12066" y="23670"/>
                    <a:pt x="12066" y="23670"/>
                  </a:cubicBezTo>
                  <a:cubicBezTo>
                    <a:pt x="12715" y="24116"/>
                    <a:pt x="13392" y="24322"/>
                    <a:pt x="14052" y="24322"/>
                  </a:cubicBezTo>
                  <a:cubicBezTo>
                    <a:pt x="15564" y="24322"/>
                    <a:pt x="16991" y="23243"/>
                    <a:pt x="17804" y="21502"/>
                  </a:cubicBezTo>
                  <a:cubicBezTo>
                    <a:pt x="18237" y="20601"/>
                    <a:pt x="18537" y="19267"/>
                    <a:pt x="18271" y="18266"/>
                  </a:cubicBezTo>
                  <a:cubicBezTo>
                    <a:pt x="17837" y="16665"/>
                    <a:pt x="16469" y="15598"/>
                    <a:pt x="15535" y="14297"/>
                  </a:cubicBezTo>
                  <a:cubicBezTo>
                    <a:pt x="14201" y="12329"/>
                    <a:pt x="13801" y="9860"/>
                    <a:pt x="13501" y="7559"/>
                  </a:cubicBezTo>
                  <a:cubicBezTo>
                    <a:pt x="13267" y="5457"/>
                    <a:pt x="12533" y="2722"/>
                    <a:pt x="13034" y="654"/>
                  </a:cubicBezTo>
                  <a:cubicBezTo>
                    <a:pt x="13113" y="256"/>
                    <a:pt x="12789" y="0"/>
                    <a:pt x="12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2" name="Google Shape;2262;p58"/>
          <p:cNvSpPr/>
          <p:nvPr/>
        </p:nvSpPr>
        <p:spPr>
          <a:xfrm>
            <a:off x="4726250" y="1540000"/>
            <a:ext cx="239375" cy="235350"/>
          </a:xfrm>
          <a:custGeom>
            <a:avLst/>
            <a:gdLst/>
            <a:ahLst/>
            <a:cxnLst/>
            <a:rect l="l" t="t" r="r" b="b"/>
            <a:pathLst>
              <a:path w="9575" h="9414" extrusionOk="0">
                <a:moveTo>
                  <a:pt x="4218" y="0"/>
                </a:moveTo>
                <a:cubicBezTo>
                  <a:pt x="4039" y="0"/>
                  <a:pt x="3842" y="78"/>
                  <a:pt x="3670" y="107"/>
                </a:cubicBezTo>
                <a:cubicBezTo>
                  <a:pt x="3570" y="141"/>
                  <a:pt x="3503" y="174"/>
                  <a:pt x="3403" y="207"/>
                </a:cubicBezTo>
                <a:cubicBezTo>
                  <a:pt x="2803" y="307"/>
                  <a:pt x="2302" y="641"/>
                  <a:pt x="1902" y="1041"/>
                </a:cubicBezTo>
                <a:cubicBezTo>
                  <a:pt x="1402" y="1508"/>
                  <a:pt x="968" y="2042"/>
                  <a:pt x="568" y="2576"/>
                </a:cubicBezTo>
                <a:cubicBezTo>
                  <a:pt x="268" y="3009"/>
                  <a:pt x="101" y="3476"/>
                  <a:pt x="101" y="4010"/>
                </a:cubicBezTo>
                <a:cubicBezTo>
                  <a:pt x="1" y="5211"/>
                  <a:pt x="334" y="6312"/>
                  <a:pt x="901" y="7346"/>
                </a:cubicBezTo>
                <a:cubicBezTo>
                  <a:pt x="1068" y="7613"/>
                  <a:pt x="1268" y="7879"/>
                  <a:pt x="1502" y="8113"/>
                </a:cubicBezTo>
                <a:cubicBezTo>
                  <a:pt x="1769" y="8380"/>
                  <a:pt x="2069" y="8580"/>
                  <a:pt x="2369" y="8813"/>
                </a:cubicBezTo>
                <a:cubicBezTo>
                  <a:pt x="2903" y="9180"/>
                  <a:pt x="3437" y="9414"/>
                  <a:pt x="4104" y="9414"/>
                </a:cubicBezTo>
                <a:lnTo>
                  <a:pt x="4871" y="9414"/>
                </a:lnTo>
                <a:cubicBezTo>
                  <a:pt x="5171" y="9414"/>
                  <a:pt x="5471" y="9414"/>
                  <a:pt x="5805" y="9380"/>
                </a:cubicBezTo>
                <a:cubicBezTo>
                  <a:pt x="6639" y="9314"/>
                  <a:pt x="7406" y="9080"/>
                  <a:pt x="8140" y="8580"/>
                </a:cubicBezTo>
                <a:cubicBezTo>
                  <a:pt x="8840" y="8113"/>
                  <a:pt x="9241" y="7479"/>
                  <a:pt x="9374" y="6645"/>
                </a:cubicBezTo>
                <a:cubicBezTo>
                  <a:pt x="9408" y="6545"/>
                  <a:pt x="9408" y="6412"/>
                  <a:pt x="9441" y="6312"/>
                </a:cubicBezTo>
                <a:cubicBezTo>
                  <a:pt x="9574" y="5177"/>
                  <a:pt x="9508" y="4077"/>
                  <a:pt x="9141" y="2976"/>
                </a:cubicBezTo>
                <a:cubicBezTo>
                  <a:pt x="8941" y="2409"/>
                  <a:pt x="8640" y="1908"/>
                  <a:pt x="8240" y="1508"/>
                </a:cubicBezTo>
                <a:cubicBezTo>
                  <a:pt x="8107" y="1375"/>
                  <a:pt x="7973" y="1275"/>
                  <a:pt x="7840" y="1141"/>
                </a:cubicBezTo>
                <a:cubicBezTo>
                  <a:pt x="7473" y="708"/>
                  <a:pt x="6972" y="441"/>
                  <a:pt x="6439" y="274"/>
                </a:cubicBezTo>
                <a:cubicBezTo>
                  <a:pt x="5738" y="107"/>
                  <a:pt x="5004" y="74"/>
                  <a:pt x="4304" y="7"/>
                </a:cubicBezTo>
                <a:cubicBezTo>
                  <a:pt x="4276" y="2"/>
                  <a:pt x="4247" y="0"/>
                  <a:pt x="42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2147;p56"/>
          <p:cNvSpPr txBox="1"/>
          <p:nvPr/>
        </p:nvSpPr>
        <p:spPr>
          <a:xfrm>
            <a:off x="82100" y="441492"/>
            <a:ext cx="1736275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ru-RU" sz="1800" b="1" dirty="0">
                <a:latin typeface="Roboto"/>
                <a:ea typeface="Roboto"/>
                <a:cs typeface="Roboto"/>
                <a:sym typeface="Roboto"/>
              </a:rPr>
              <a:t>Консультант: </a:t>
            </a:r>
            <a:endParaRPr sz="18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2145;p56"/>
          <p:cNvSpPr txBox="1"/>
          <p:nvPr/>
        </p:nvSpPr>
        <p:spPr>
          <a:xfrm>
            <a:off x="5404092" y="1527877"/>
            <a:ext cx="1140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b="1" dirty="0">
                <a:latin typeface="Roboto"/>
                <a:ea typeface="Roboto"/>
                <a:cs typeface="Roboto"/>
                <a:sym typeface="Roboto"/>
              </a:rPr>
              <a:t>Тренер: </a:t>
            </a:r>
            <a:endParaRPr sz="18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5879" y="2139670"/>
            <a:ext cx="49297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Консультант </a:t>
            </a:r>
            <a:r>
              <a:rPr lang="ru-RU" sz="1500" dirty="0" err="1"/>
              <a:t>може</a:t>
            </a:r>
            <a:r>
              <a:rPr lang="ru-RU" sz="1500" dirty="0"/>
              <a:t> </a:t>
            </a:r>
            <a:r>
              <a:rPr lang="ru-RU" sz="1500" dirty="0" err="1"/>
              <a:t>володіти</a:t>
            </a:r>
            <a:r>
              <a:rPr lang="ru-RU" sz="1500" dirty="0"/>
              <a:t> </a:t>
            </a:r>
            <a:r>
              <a:rPr lang="ru-RU" sz="1500" dirty="0" err="1"/>
              <a:t>специфічною</a:t>
            </a:r>
            <a:r>
              <a:rPr lang="ru-RU" sz="1500" dirty="0"/>
              <a:t> </a:t>
            </a:r>
            <a:r>
              <a:rPr lang="ru-RU" sz="1500" dirty="0" err="1"/>
              <a:t>інформацією</a:t>
            </a:r>
            <a:r>
              <a:rPr lang="ru-RU" sz="1500" dirty="0"/>
              <a:t> з </a:t>
            </a:r>
            <a:r>
              <a:rPr lang="ru-RU" sz="1500" dirty="0" err="1"/>
              <a:t>певного</a:t>
            </a:r>
            <a:r>
              <a:rPr lang="ru-RU" sz="1500" dirty="0"/>
              <a:t> </a:t>
            </a:r>
            <a:r>
              <a:rPr lang="ru-RU" sz="1500" dirty="0" err="1" smtClean="0"/>
              <a:t>питання</a:t>
            </a:r>
            <a:r>
              <a:rPr lang="ru-RU" sz="1500" dirty="0" smtClean="0"/>
              <a:t> </a:t>
            </a:r>
            <a:r>
              <a:rPr lang="ru-RU" sz="1500" dirty="0" err="1"/>
              <a:t>чи</a:t>
            </a:r>
            <a:r>
              <a:rPr lang="ru-RU" sz="1500" dirty="0"/>
              <a:t> бути </a:t>
            </a:r>
            <a:r>
              <a:rPr lang="ru-RU" sz="1500" dirty="0" err="1"/>
              <a:t>експертом</a:t>
            </a:r>
            <a:r>
              <a:rPr lang="ru-RU" sz="1500" dirty="0"/>
              <a:t> у </a:t>
            </a:r>
            <a:r>
              <a:rPr lang="ru-RU" sz="1500" dirty="0" err="1"/>
              <a:t>сфері</a:t>
            </a:r>
            <a:r>
              <a:rPr lang="ru-RU" sz="1500" dirty="0"/>
              <a:t> </a:t>
            </a:r>
            <a:r>
              <a:rPr lang="ru-RU" sz="1500" dirty="0" err="1"/>
              <a:t>змісту</a:t>
            </a:r>
            <a:r>
              <a:rPr lang="ru-RU" sz="1500" dirty="0"/>
              <a:t> </a:t>
            </a:r>
            <a:r>
              <a:rPr lang="ru-RU" sz="1500" dirty="0" err="1"/>
              <a:t>чи</a:t>
            </a:r>
            <a:r>
              <a:rPr lang="ru-RU" sz="1500" dirty="0"/>
              <a:t> </a:t>
            </a:r>
            <a:r>
              <a:rPr lang="ru-RU" sz="1500" dirty="0" err="1"/>
              <a:t>освітнього</a:t>
            </a:r>
            <a:r>
              <a:rPr lang="ru-RU" sz="1500" dirty="0"/>
              <a:t> </a:t>
            </a:r>
            <a:r>
              <a:rPr lang="ru-RU" sz="1500" dirty="0" err="1"/>
              <a:t>процесу</a:t>
            </a:r>
            <a:r>
              <a:rPr lang="ru-RU" sz="1500" dirty="0"/>
              <a:t>. Як </a:t>
            </a:r>
            <a:r>
              <a:rPr lang="ru-RU" sz="1500" dirty="0" err="1" smtClean="0"/>
              <a:t>фахівець</a:t>
            </a:r>
            <a:r>
              <a:rPr lang="ru-RU" sz="1500" dirty="0"/>
              <a:t>, консультант </a:t>
            </a:r>
            <a:r>
              <a:rPr lang="ru-RU" sz="1500" dirty="0" err="1"/>
              <a:t>передає</a:t>
            </a:r>
            <a:r>
              <a:rPr lang="ru-RU" sz="1500" dirty="0"/>
              <a:t> </a:t>
            </a:r>
            <a:r>
              <a:rPr lang="ru-RU" sz="1500" dirty="0" err="1"/>
              <a:t>свої</a:t>
            </a:r>
            <a:r>
              <a:rPr lang="ru-RU" sz="1500" dirty="0"/>
              <a:t> </a:t>
            </a:r>
            <a:r>
              <a:rPr lang="ru-RU" sz="1500" dirty="0" err="1"/>
              <a:t>знання</a:t>
            </a:r>
            <a:r>
              <a:rPr lang="ru-RU" sz="1500" dirty="0"/>
              <a:t> </a:t>
            </a:r>
            <a:r>
              <a:rPr lang="ru-RU" sz="1500" dirty="0" err="1"/>
              <a:t>іншій</a:t>
            </a:r>
            <a:r>
              <a:rPr lang="ru-RU" sz="1500" dirty="0"/>
              <a:t> </a:t>
            </a:r>
            <a:r>
              <a:rPr lang="ru-RU" sz="1500" dirty="0" err="1"/>
              <a:t>особі</a:t>
            </a:r>
            <a:r>
              <a:rPr lang="ru-RU" sz="1500" dirty="0"/>
              <a:t>. Як </a:t>
            </a:r>
            <a:r>
              <a:rPr lang="ru-RU" sz="1500" dirty="0" err="1"/>
              <a:t>експерт</a:t>
            </a:r>
            <a:r>
              <a:rPr lang="ru-RU" sz="1500" dirty="0"/>
              <a:t> у </a:t>
            </a:r>
            <a:r>
              <a:rPr lang="ru-RU" sz="1500" dirty="0" err="1"/>
              <a:t>сфері</a:t>
            </a:r>
            <a:r>
              <a:rPr lang="ru-RU" sz="1500" dirty="0"/>
              <a:t> </a:t>
            </a:r>
            <a:r>
              <a:rPr lang="ru-RU" sz="1500" dirty="0" err="1" smtClean="0"/>
              <a:t>змісту</a:t>
            </a:r>
            <a:r>
              <a:rPr lang="ru-RU" sz="1500" dirty="0"/>
              <a:t>, консультант </a:t>
            </a:r>
            <a:r>
              <a:rPr lang="ru-RU" sz="1500" dirty="0" err="1"/>
              <a:t>заохочує</a:t>
            </a:r>
            <a:r>
              <a:rPr lang="ru-RU" sz="1500" dirty="0"/>
              <a:t> </a:t>
            </a:r>
            <a:r>
              <a:rPr lang="ru-RU" sz="1500" dirty="0" err="1"/>
              <a:t>інших</a:t>
            </a:r>
            <a:r>
              <a:rPr lang="ru-RU" sz="1500" dirty="0"/>
              <a:t> </a:t>
            </a:r>
            <a:r>
              <a:rPr lang="ru-RU" sz="1500" dirty="0" err="1"/>
              <a:t>застосовувати</a:t>
            </a:r>
            <a:r>
              <a:rPr lang="ru-RU" sz="1500" dirty="0"/>
              <a:t> </a:t>
            </a:r>
            <a:r>
              <a:rPr lang="ru-RU" sz="1500" dirty="0" err="1"/>
              <a:t>певні</a:t>
            </a:r>
            <a:r>
              <a:rPr lang="ru-RU" sz="1500" dirty="0"/>
              <a:t> </a:t>
            </a:r>
            <a:r>
              <a:rPr lang="ru-RU" sz="1500" dirty="0" err="1"/>
              <a:t>методи</a:t>
            </a:r>
            <a:r>
              <a:rPr lang="ru-RU" sz="1500" dirty="0"/>
              <a:t>, </a:t>
            </a:r>
            <a:r>
              <a:rPr lang="ru-RU" sz="1500" dirty="0" err="1" smtClean="0"/>
              <a:t>впроваджувати</a:t>
            </a:r>
            <a:r>
              <a:rPr lang="ru-RU" sz="1500" dirty="0" smtClean="0"/>
              <a:t> </a:t>
            </a:r>
            <a:r>
              <a:rPr lang="ru-RU" sz="1500" dirty="0" err="1"/>
              <a:t>певні</a:t>
            </a:r>
            <a:r>
              <a:rPr lang="ru-RU" sz="1500" dirty="0"/>
              <a:t> </a:t>
            </a:r>
            <a:r>
              <a:rPr lang="ru-RU" sz="1500" dirty="0" err="1"/>
              <a:t>програми</a:t>
            </a:r>
            <a:r>
              <a:rPr lang="ru-RU" sz="1500" dirty="0"/>
              <a:t> </a:t>
            </a:r>
            <a:r>
              <a:rPr lang="ru-RU" sz="1500" dirty="0" err="1"/>
              <a:t>чи</a:t>
            </a:r>
            <a:r>
              <a:rPr lang="ru-RU" sz="1500" dirty="0"/>
              <a:t> </a:t>
            </a:r>
            <a:r>
              <a:rPr lang="ru-RU" sz="1500" dirty="0" err="1"/>
              <a:t>купувати</a:t>
            </a:r>
            <a:r>
              <a:rPr lang="ru-RU" sz="1500" dirty="0"/>
              <a:t> </a:t>
            </a:r>
            <a:r>
              <a:rPr lang="ru-RU" sz="1500" dirty="0" err="1"/>
              <a:t>певні</a:t>
            </a:r>
            <a:r>
              <a:rPr lang="ru-RU" sz="1500" dirty="0"/>
              <a:t> </a:t>
            </a:r>
            <a:r>
              <a:rPr lang="ru-RU" sz="1500" dirty="0" err="1"/>
              <a:t>навчальні</a:t>
            </a:r>
            <a:r>
              <a:rPr lang="ru-RU" sz="1500" dirty="0"/>
              <a:t> </a:t>
            </a:r>
            <a:r>
              <a:rPr lang="ru-RU" sz="1500" dirty="0" err="1"/>
              <a:t>матеріали</a:t>
            </a:r>
            <a:r>
              <a:rPr lang="ru-RU" sz="1500" dirty="0"/>
              <a:t>. Як </a:t>
            </a:r>
          </a:p>
          <a:p>
            <a:r>
              <a:rPr lang="ru-RU" sz="1500" dirty="0" err="1"/>
              <a:t>експерт</a:t>
            </a:r>
            <a:r>
              <a:rPr lang="ru-RU" sz="1500" dirty="0"/>
              <a:t> у </a:t>
            </a:r>
            <a:r>
              <a:rPr lang="ru-RU" sz="1500" dirty="0" err="1"/>
              <a:t>сфері</a:t>
            </a:r>
            <a:r>
              <a:rPr lang="ru-RU" sz="1500" dirty="0"/>
              <a:t> </a:t>
            </a:r>
            <a:r>
              <a:rPr lang="ru-RU" sz="1500" dirty="0" err="1"/>
              <a:t>освітнього</a:t>
            </a:r>
            <a:r>
              <a:rPr lang="ru-RU" sz="1500" dirty="0"/>
              <a:t> </a:t>
            </a:r>
            <a:r>
              <a:rPr lang="ru-RU" sz="1500" dirty="0" err="1"/>
              <a:t>процесу</a:t>
            </a:r>
            <a:r>
              <a:rPr lang="ru-RU" sz="1500" dirty="0"/>
              <a:t>, консультант </a:t>
            </a:r>
            <a:r>
              <a:rPr lang="ru-RU" sz="1500" dirty="0" err="1"/>
              <a:t>надає</a:t>
            </a:r>
            <a:r>
              <a:rPr lang="ru-RU" sz="1500" dirty="0"/>
              <a:t> </a:t>
            </a:r>
            <a:r>
              <a:rPr lang="ru-RU" sz="1500" dirty="0" err="1"/>
              <a:t>методичні</a:t>
            </a:r>
            <a:r>
              <a:rPr lang="ru-RU" sz="1500" dirty="0"/>
              <a:t> </a:t>
            </a:r>
            <a:r>
              <a:rPr lang="ru-RU" sz="1500" dirty="0" err="1" smtClean="0"/>
              <a:t>рекомендації</a:t>
            </a:r>
            <a:r>
              <a:rPr lang="ru-RU" sz="1500" dirty="0"/>
              <a:t>. </a:t>
            </a:r>
            <a:r>
              <a:rPr lang="ru-RU" sz="1500" dirty="0" err="1"/>
              <a:t>Щоб</a:t>
            </a:r>
            <a:r>
              <a:rPr lang="ru-RU" sz="1500" dirty="0"/>
              <a:t> бути </a:t>
            </a:r>
            <a:r>
              <a:rPr lang="ru-RU" sz="1500" dirty="0" err="1"/>
              <a:t>ефективним</a:t>
            </a:r>
            <a:r>
              <a:rPr lang="ru-RU" sz="1500" dirty="0"/>
              <a:t> консультантом, </a:t>
            </a:r>
            <a:r>
              <a:rPr lang="ru-RU" sz="1500" dirty="0" err="1"/>
              <a:t>необхідно</a:t>
            </a:r>
            <a:r>
              <a:rPr lang="ru-RU" sz="1500" dirty="0"/>
              <a:t> </a:t>
            </a:r>
            <a:r>
              <a:rPr lang="ru-RU" sz="1500" dirty="0" err="1"/>
              <a:t>завоювати</a:t>
            </a:r>
            <a:r>
              <a:rPr lang="ru-RU" sz="1500" dirty="0"/>
              <a:t> </a:t>
            </a:r>
            <a:r>
              <a:rPr lang="ru-RU" sz="1500" dirty="0" err="1" smtClean="0"/>
              <a:t>довіру</a:t>
            </a:r>
            <a:r>
              <a:rPr lang="ru-RU" sz="1500" dirty="0" smtClean="0"/>
              <a:t> </a:t>
            </a:r>
            <a:r>
              <a:rPr lang="ru-RU" sz="1500" dirty="0"/>
              <a:t>педагога і </a:t>
            </a:r>
            <a:r>
              <a:rPr lang="ru-RU" sz="1500" dirty="0" err="1"/>
              <a:t>пам`ятати</a:t>
            </a:r>
            <a:r>
              <a:rPr lang="ru-RU" sz="1500" dirty="0"/>
              <a:t> про </a:t>
            </a:r>
            <a:r>
              <a:rPr lang="ru-RU" sz="1500" dirty="0" err="1"/>
              <a:t>спільно</a:t>
            </a:r>
            <a:r>
              <a:rPr lang="ru-RU" sz="1500" dirty="0"/>
              <a:t> </a:t>
            </a:r>
            <a:r>
              <a:rPr lang="ru-RU" sz="1500" dirty="0" err="1"/>
              <a:t>визначені</a:t>
            </a:r>
            <a:r>
              <a:rPr lang="ru-RU" sz="1500" dirty="0"/>
              <a:t> </a:t>
            </a:r>
            <a:r>
              <a:rPr lang="ru-RU" sz="1500" dirty="0" err="1"/>
              <a:t>цілі</a:t>
            </a:r>
            <a:r>
              <a:rPr lang="ru-RU" sz="1500" dirty="0"/>
              <a:t> і </a:t>
            </a:r>
            <a:r>
              <a:rPr lang="ru-RU" sz="1500" dirty="0" err="1"/>
              <a:t>очікування</a:t>
            </a:r>
            <a:r>
              <a:rPr lang="ru-RU" sz="1500" dirty="0"/>
              <a:t>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209507" y="1976924"/>
            <a:ext cx="3872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/>
              <a:t>Тренувати</a:t>
            </a:r>
            <a:r>
              <a:rPr lang="ru-RU" sz="1500" dirty="0"/>
              <a:t> – </a:t>
            </a:r>
            <a:r>
              <a:rPr lang="ru-RU" sz="1500" dirty="0" err="1"/>
              <a:t>означає</a:t>
            </a:r>
            <a:r>
              <a:rPr lang="ru-RU" sz="1500" dirty="0"/>
              <a:t> </a:t>
            </a:r>
            <a:r>
              <a:rPr lang="ru-RU" sz="1500" dirty="0" err="1"/>
              <a:t>готувати</a:t>
            </a:r>
            <a:r>
              <a:rPr lang="ru-RU" sz="1500" dirty="0"/>
              <a:t> педагога до </a:t>
            </a:r>
            <a:r>
              <a:rPr lang="ru-RU" sz="1500" dirty="0" err="1"/>
              <a:t>досягнення</a:t>
            </a:r>
            <a:r>
              <a:rPr lang="ru-RU" sz="1500" dirty="0"/>
              <a:t> </a:t>
            </a:r>
            <a:r>
              <a:rPr lang="ru-RU" sz="1500" dirty="0" err="1"/>
              <a:t>його</a:t>
            </a:r>
            <a:r>
              <a:rPr lang="ru-RU" sz="1500" dirty="0"/>
              <a:t> </a:t>
            </a:r>
            <a:r>
              <a:rPr lang="ru-RU" sz="1500" dirty="0" err="1"/>
              <a:t>цілей</a:t>
            </a:r>
            <a:r>
              <a:rPr lang="ru-RU" sz="1500" dirty="0"/>
              <a:t> і </a:t>
            </a:r>
            <a:r>
              <a:rPr lang="ru-RU" sz="1500" dirty="0" err="1" smtClean="0"/>
              <a:t>одночасно</a:t>
            </a:r>
            <a:r>
              <a:rPr lang="ru-RU" sz="1500" dirty="0" smtClean="0"/>
              <a:t>  </a:t>
            </a:r>
            <a:r>
              <a:rPr lang="ru-RU" sz="1500" dirty="0" err="1"/>
              <a:t>допомагати</a:t>
            </a:r>
            <a:r>
              <a:rPr lang="ru-RU" sz="1500" dirty="0"/>
              <a:t>  </a:t>
            </a:r>
            <a:r>
              <a:rPr lang="ru-RU" sz="1500" dirty="0" err="1"/>
              <a:t>йому</a:t>
            </a:r>
            <a:r>
              <a:rPr lang="ru-RU" sz="1500" dirty="0"/>
              <a:t>  у  </a:t>
            </a:r>
            <a:r>
              <a:rPr lang="ru-RU" sz="1500" dirty="0" err="1"/>
              <a:t>розвитку</a:t>
            </a:r>
            <a:r>
              <a:rPr lang="ru-RU" sz="1500" dirty="0"/>
              <a:t>  </a:t>
            </a:r>
            <a:r>
              <a:rPr lang="ru-RU" sz="1500" dirty="0" err="1"/>
              <a:t>власних</a:t>
            </a:r>
            <a:r>
              <a:rPr lang="ru-RU" sz="1500" dirty="0"/>
              <a:t>  </a:t>
            </a:r>
            <a:r>
              <a:rPr lang="ru-RU" sz="1500" dirty="0" err="1"/>
              <a:t>навичок</a:t>
            </a:r>
            <a:r>
              <a:rPr lang="ru-RU" sz="1500" dirty="0"/>
              <a:t>  </a:t>
            </a:r>
            <a:r>
              <a:rPr lang="ru-RU" sz="1500" dirty="0" err="1"/>
              <a:t>планування</a:t>
            </a:r>
            <a:r>
              <a:rPr lang="ru-RU" sz="1500" dirty="0"/>
              <a:t>, </a:t>
            </a:r>
            <a:r>
              <a:rPr lang="ru-RU" sz="1500" dirty="0" err="1" smtClean="0"/>
              <a:t>рефлексії</a:t>
            </a:r>
            <a:r>
              <a:rPr lang="ru-RU" sz="1500" dirty="0"/>
              <a:t>, </a:t>
            </a:r>
            <a:r>
              <a:rPr lang="ru-RU" sz="1500" dirty="0" err="1"/>
              <a:t>рішення</a:t>
            </a:r>
            <a:r>
              <a:rPr lang="ru-RU" sz="1500" dirty="0"/>
              <a:t> </a:t>
            </a:r>
            <a:r>
              <a:rPr lang="ru-RU" sz="1500" dirty="0" err="1"/>
              <a:t>завдань</a:t>
            </a:r>
            <a:r>
              <a:rPr lang="ru-RU" sz="1500" dirty="0"/>
              <a:t> і </a:t>
            </a:r>
            <a:r>
              <a:rPr lang="ru-RU" sz="1500" dirty="0" err="1"/>
              <a:t>прийняття</a:t>
            </a:r>
            <a:r>
              <a:rPr lang="ru-RU" sz="1500" dirty="0"/>
              <a:t> </a:t>
            </a:r>
            <a:r>
              <a:rPr lang="ru-RU" sz="1500" dirty="0" err="1"/>
              <a:t>рішень</a:t>
            </a:r>
            <a:r>
              <a:rPr lang="ru-RU" sz="1500" dirty="0"/>
              <a:t>. Тренер </a:t>
            </a:r>
            <a:r>
              <a:rPr lang="ru-RU" sz="1500" dirty="0" err="1"/>
              <a:t>займає</a:t>
            </a:r>
            <a:r>
              <a:rPr lang="ru-RU" sz="1500" dirty="0"/>
              <a:t> </a:t>
            </a:r>
            <a:r>
              <a:rPr lang="ru-RU" sz="1500" dirty="0" err="1" smtClean="0"/>
              <a:t>терплячу</a:t>
            </a:r>
            <a:r>
              <a:rPr lang="ru-RU" sz="1500" dirty="0" smtClean="0"/>
              <a:t> </a:t>
            </a:r>
            <a:r>
              <a:rPr lang="ru-RU" sz="1500" dirty="0" err="1"/>
              <a:t>позицію</a:t>
            </a:r>
            <a:r>
              <a:rPr lang="ru-RU" sz="1500" dirty="0"/>
              <a:t> і </a:t>
            </a:r>
            <a:r>
              <a:rPr lang="ru-RU" sz="1500" dirty="0" err="1"/>
              <a:t>застосовує</a:t>
            </a:r>
            <a:r>
              <a:rPr lang="ru-RU" sz="1500" dirty="0"/>
              <a:t> </a:t>
            </a:r>
            <a:r>
              <a:rPr lang="ru-RU" sz="1500" dirty="0" err="1"/>
              <a:t>такі</a:t>
            </a:r>
            <a:r>
              <a:rPr lang="ru-RU" sz="1500" dirty="0"/>
              <a:t> </a:t>
            </a:r>
            <a:r>
              <a:rPr lang="ru-RU" sz="1500" dirty="0" err="1"/>
              <a:t>технології</a:t>
            </a:r>
            <a:r>
              <a:rPr lang="ru-RU" sz="1500" dirty="0"/>
              <a:t>, як </a:t>
            </a:r>
            <a:r>
              <a:rPr lang="ru-RU" sz="1500" dirty="0" err="1"/>
              <a:t>відкриті</a:t>
            </a:r>
            <a:r>
              <a:rPr lang="ru-RU" sz="1500" dirty="0"/>
              <a:t> </a:t>
            </a:r>
            <a:r>
              <a:rPr lang="ru-RU" sz="1500" dirty="0" err="1"/>
              <a:t>запитання</a:t>
            </a:r>
            <a:r>
              <a:rPr lang="ru-RU" sz="1500" dirty="0"/>
              <a:t>, </a:t>
            </a:r>
            <a:r>
              <a:rPr lang="ru-RU" sz="1500" dirty="0" smtClean="0"/>
              <a:t>парафраз</a:t>
            </a:r>
            <a:r>
              <a:rPr lang="ru-RU" sz="1500" dirty="0"/>
              <a:t>, </a:t>
            </a:r>
            <a:r>
              <a:rPr lang="ru-RU" sz="1500" dirty="0" err="1"/>
              <a:t>з`ясування</a:t>
            </a:r>
            <a:r>
              <a:rPr lang="ru-RU" sz="1500" dirty="0"/>
              <a:t> </a:t>
            </a:r>
            <a:r>
              <a:rPr lang="ru-RU" sz="1500" dirty="0" err="1"/>
              <a:t>чи</a:t>
            </a:r>
            <a:r>
              <a:rPr lang="ru-RU" sz="1500" dirty="0"/>
              <a:t> </a:t>
            </a:r>
            <a:r>
              <a:rPr lang="ru-RU" sz="1500" dirty="0" err="1"/>
              <a:t>зондування</a:t>
            </a:r>
            <a:r>
              <a:rPr lang="ru-RU" sz="1500" dirty="0"/>
              <a:t>. </a:t>
            </a:r>
            <a:r>
              <a:rPr lang="ru-RU" sz="1500" dirty="0" err="1"/>
              <a:t>Умілий</a:t>
            </a:r>
            <a:r>
              <a:rPr lang="ru-RU" sz="1500" dirty="0"/>
              <a:t> тренер </a:t>
            </a:r>
            <a:r>
              <a:rPr lang="ru-RU" sz="1500" dirty="0" err="1"/>
              <a:t>акцентує</a:t>
            </a:r>
            <a:r>
              <a:rPr lang="ru-RU" sz="1500" dirty="0"/>
              <a:t> </a:t>
            </a:r>
            <a:r>
              <a:rPr lang="ru-RU" sz="1500" dirty="0" err="1"/>
              <a:t>увагу</a:t>
            </a:r>
            <a:r>
              <a:rPr lang="ru-RU" sz="1500" dirty="0"/>
              <a:t> на </a:t>
            </a:r>
            <a:r>
              <a:rPr lang="ru-RU" sz="1500" dirty="0" err="1"/>
              <a:t>процесі</a:t>
            </a:r>
            <a:r>
              <a:rPr lang="ru-RU" sz="1500" dirty="0"/>
              <a:t> </a:t>
            </a:r>
            <a:r>
              <a:rPr lang="ru-RU" sz="1500" dirty="0" err="1" smtClean="0"/>
              <a:t>мислення</a:t>
            </a:r>
            <a:r>
              <a:rPr lang="ru-RU" sz="1500" dirty="0"/>
              <a:t>, </a:t>
            </a:r>
            <a:r>
              <a:rPr lang="ru-RU" sz="1500" dirty="0" err="1"/>
              <a:t>сприйняття</a:t>
            </a:r>
            <a:r>
              <a:rPr lang="ru-RU" sz="1500" dirty="0"/>
              <a:t> і </a:t>
            </a:r>
            <a:r>
              <a:rPr lang="ru-RU" sz="1500" dirty="0" err="1"/>
              <a:t>прийняття</a:t>
            </a:r>
            <a:r>
              <a:rPr lang="ru-RU" sz="1500" dirty="0"/>
              <a:t> </a:t>
            </a:r>
            <a:r>
              <a:rPr lang="ru-RU" sz="1500" dirty="0" err="1"/>
              <a:t>рішення</a:t>
            </a:r>
            <a:r>
              <a:rPr lang="ru-RU" sz="1500" dirty="0"/>
              <a:t>, для того, </a:t>
            </a:r>
            <a:r>
              <a:rPr lang="ru-RU" sz="1500" dirty="0" err="1"/>
              <a:t>щоб</a:t>
            </a:r>
            <a:r>
              <a:rPr lang="ru-RU" sz="1500" dirty="0"/>
              <a:t> </a:t>
            </a:r>
            <a:r>
              <a:rPr lang="ru-RU" sz="1500" dirty="0" err="1"/>
              <a:t>виробити</a:t>
            </a:r>
            <a:r>
              <a:rPr lang="ru-RU" sz="1500" dirty="0"/>
              <a:t> у </a:t>
            </a:r>
            <a:r>
              <a:rPr lang="ru-RU" sz="1500" dirty="0" smtClean="0"/>
              <a:t>педагога </a:t>
            </a:r>
            <a:r>
              <a:rPr lang="ru-RU" sz="1500" dirty="0" err="1"/>
              <a:t>самостійний</a:t>
            </a:r>
            <a:r>
              <a:rPr lang="ru-RU" sz="1500" dirty="0"/>
              <a:t> </a:t>
            </a:r>
            <a:r>
              <a:rPr lang="ru-RU" sz="1500" dirty="0" err="1"/>
              <a:t>підхід</a:t>
            </a:r>
            <a:r>
              <a:rPr lang="ru-RU" sz="1500" dirty="0"/>
              <a:t> до </a:t>
            </a:r>
            <a:r>
              <a:rPr lang="ru-RU" sz="1500" dirty="0" err="1"/>
              <a:t>навчання</a:t>
            </a:r>
            <a:r>
              <a:rPr lang="ru-RU" sz="1500" dirty="0"/>
              <a:t>.</a:t>
            </a:r>
          </a:p>
        </p:txBody>
      </p:sp>
      <p:sp>
        <p:nvSpPr>
          <p:cNvPr id="58" name="Google Shape;2187;p58"/>
          <p:cNvSpPr txBox="1">
            <a:spLocks noGrp="1"/>
          </p:cNvSpPr>
          <p:nvPr>
            <p:ph type="title"/>
          </p:nvPr>
        </p:nvSpPr>
        <p:spPr>
          <a:xfrm>
            <a:off x="2857489" y="150920"/>
            <a:ext cx="3429000" cy="8669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ОСНОВНІ РОЛІ НАСТАВНИКА</a:t>
            </a:r>
          </a:p>
        </p:txBody>
      </p:sp>
    </p:spTree>
    <p:extLst>
      <p:ext uri="{BB962C8B-B14F-4D97-AF65-F5344CB8AC3E}">
        <p14:creationId xmlns:p14="http://schemas.microsoft.com/office/powerpoint/2010/main" val="120791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33"/>
          <p:cNvGrpSpPr/>
          <p:nvPr/>
        </p:nvGrpSpPr>
        <p:grpSpPr>
          <a:xfrm>
            <a:off x="6462944" y="1523476"/>
            <a:ext cx="2681056" cy="2622396"/>
            <a:chOff x="2934563" y="1523475"/>
            <a:chExt cx="3274875" cy="3136225"/>
          </a:xfrm>
        </p:grpSpPr>
        <p:sp>
          <p:nvSpPr>
            <p:cNvPr id="243" name="Google Shape;243;p33"/>
            <p:cNvSpPr/>
            <p:nvPr/>
          </p:nvSpPr>
          <p:spPr>
            <a:xfrm>
              <a:off x="4567413" y="3681775"/>
              <a:ext cx="1020750" cy="977925"/>
            </a:xfrm>
            <a:custGeom>
              <a:avLst/>
              <a:gdLst/>
              <a:ahLst/>
              <a:cxnLst/>
              <a:rect l="l" t="t" r="r" b="b"/>
              <a:pathLst>
                <a:path w="40830" h="39117" extrusionOk="0">
                  <a:moveTo>
                    <a:pt x="10108" y="1"/>
                  </a:moveTo>
                  <a:cubicBezTo>
                    <a:pt x="10108" y="1"/>
                    <a:pt x="8473" y="2036"/>
                    <a:pt x="5071" y="4637"/>
                  </a:cubicBezTo>
                  <a:cubicBezTo>
                    <a:pt x="1802" y="7112"/>
                    <a:pt x="164" y="7173"/>
                    <a:pt x="12" y="7173"/>
                  </a:cubicBezTo>
                  <a:cubicBezTo>
                    <a:pt x="4" y="7173"/>
                    <a:pt x="0" y="7173"/>
                    <a:pt x="0" y="7173"/>
                  </a:cubicBezTo>
                  <a:lnTo>
                    <a:pt x="0" y="7173"/>
                  </a:lnTo>
                  <a:cubicBezTo>
                    <a:pt x="0" y="7173"/>
                    <a:pt x="1134" y="13944"/>
                    <a:pt x="8473" y="20149"/>
                  </a:cubicBezTo>
                  <a:cubicBezTo>
                    <a:pt x="11963" y="23101"/>
                    <a:pt x="15708" y="23664"/>
                    <a:pt x="18056" y="23664"/>
                  </a:cubicBezTo>
                  <a:cubicBezTo>
                    <a:pt x="19500" y="23664"/>
                    <a:pt x="20415" y="23451"/>
                    <a:pt x="20415" y="23451"/>
                  </a:cubicBezTo>
                  <a:lnTo>
                    <a:pt x="20415" y="23451"/>
                  </a:lnTo>
                  <a:cubicBezTo>
                    <a:pt x="20415" y="23451"/>
                    <a:pt x="19147" y="28088"/>
                    <a:pt x="25252" y="33958"/>
                  </a:cubicBezTo>
                  <a:cubicBezTo>
                    <a:pt x="26886" y="35560"/>
                    <a:pt x="29922" y="35459"/>
                    <a:pt x="31556" y="37161"/>
                  </a:cubicBezTo>
                  <a:cubicBezTo>
                    <a:pt x="32903" y="38604"/>
                    <a:pt x="34250" y="39116"/>
                    <a:pt x="35483" y="39116"/>
                  </a:cubicBezTo>
                  <a:cubicBezTo>
                    <a:pt x="38495" y="39116"/>
                    <a:pt x="40829" y="36060"/>
                    <a:pt x="40829" y="36060"/>
                  </a:cubicBezTo>
                  <a:cubicBezTo>
                    <a:pt x="40829" y="36060"/>
                    <a:pt x="38061" y="33225"/>
                    <a:pt x="36393" y="29288"/>
                  </a:cubicBezTo>
                  <a:cubicBezTo>
                    <a:pt x="34725" y="25319"/>
                    <a:pt x="34492" y="20349"/>
                    <a:pt x="34492" y="20349"/>
                  </a:cubicBezTo>
                  <a:cubicBezTo>
                    <a:pt x="34492" y="20349"/>
                    <a:pt x="33623" y="20519"/>
                    <a:pt x="32236" y="20519"/>
                  </a:cubicBezTo>
                  <a:cubicBezTo>
                    <a:pt x="29998" y="20519"/>
                    <a:pt x="26410" y="20074"/>
                    <a:pt x="22950" y="17747"/>
                  </a:cubicBezTo>
                  <a:cubicBezTo>
                    <a:pt x="18847" y="14978"/>
                    <a:pt x="16112" y="8173"/>
                    <a:pt x="16112" y="8173"/>
                  </a:cubicBezTo>
                  <a:cubicBezTo>
                    <a:pt x="16112" y="8173"/>
                    <a:pt x="13677" y="8173"/>
                    <a:pt x="12009" y="5605"/>
                  </a:cubicBezTo>
                  <a:cubicBezTo>
                    <a:pt x="10341" y="3003"/>
                    <a:pt x="10108" y="1"/>
                    <a:pt x="10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2934563" y="1523475"/>
              <a:ext cx="1697925" cy="1979050"/>
            </a:xfrm>
            <a:custGeom>
              <a:avLst/>
              <a:gdLst/>
              <a:ahLst/>
              <a:cxnLst/>
              <a:rect l="l" t="t" r="r" b="b"/>
              <a:pathLst>
                <a:path w="67917" h="79162" extrusionOk="0">
                  <a:moveTo>
                    <a:pt x="57585" y="0"/>
                  </a:moveTo>
                  <a:cubicBezTo>
                    <a:pt x="56666" y="0"/>
                    <a:pt x="55704" y="63"/>
                    <a:pt x="54707" y="204"/>
                  </a:cubicBezTo>
                  <a:cubicBezTo>
                    <a:pt x="48702" y="1072"/>
                    <a:pt x="45700" y="3640"/>
                    <a:pt x="44499" y="5041"/>
                  </a:cubicBezTo>
                  <a:cubicBezTo>
                    <a:pt x="44499" y="6742"/>
                    <a:pt x="44733" y="8677"/>
                    <a:pt x="45467" y="10645"/>
                  </a:cubicBezTo>
                  <a:cubicBezTo>
                    <a:pt x="46942" y="14703"/>
                    <a:pt x="50195" y="15262"/>
                    <a:pt x="51896" y="15262"/>
                  </a:cubicBezTo>
                  <a:cubicBezTo>
                    <a:pt x="52502" y="15262"/>
                    <a:pt x="52911" y="15191"/>
                    <a:pt x="52972" y="15182"/>
                  </a:cubicBezTo>
                  <a:cubicBezTo>
                    <a:pt x="53050" y="15164"/>
                    <a:pt x="53128" y="15156"/>
                    <a:pt x="53204" y="15156"/>
                  </a:cubicBezTo>
                  <a:cubicBezTo>
                    <a:pt x="53713" y="15156"/>
                    <a:pt x="54157" y="15527"/>
                    <a:pt x="54273" y="16049"/>
                  </a:cubicBezTo>
                  <a:cubicBezTo>
                    <a:pt x="54373" y="16650"/>
                    <a:pt x="54006" y="17250"/>
                    <a:pt x="53406" y="17383"/>
                  </a:cubicBezTo>
                  <a:cubicBezTo>
                    <a:pt x="52939" y="17450"/>
                    <a:pt x="52405" y="17517"/>
                    <a:pt x="51838" y="17517"/>
                  </a:cubicBezTo>
                  <a:cubicBezTo>
                    <a:pt x="49069" y="17517"/>
                    <a:pt x="45100" y="16249"/>
                    <a:pt x="43365" y="11412"/>
                  </a:cubicBezTo>
                  <a:cubicBezTo>
                    <a:pt x="42665" y="9478"/>
                    <a:pt x="42331" y="7576"/>
                    <a:pt x="42265" y="5875"/>
                  </a:cubicBezTo>
                  <a:cubicBezTo>
                    <a:pt x="40430" y="5942"/>
                    <a:pt x="37161" y="6376"/>
                    <a:pt x="32958" y="8444"/>
                  </a:cubicBezTo>
                  <a:cubicBezTo>
                    <a:pt x="28388" y="10679"/>
                    <a:pt x="27287" y="13414"/>
                    <a:pt x="26620" y="15249"/>
                  </a:cubicBezTo>
                  <a:lnTo>
                    <a:pt x="26653" y="16883"/>
                  </a:lnTo>
                  <a:lnTo>
                    <a:pt x="26653" y="17317"/>
                  </a:lnTo>
                  <a:cubicBezTo>
                    <a:pt x="26653" y="17584"/>
                    <a:pt x="26753" y="23888"/>
                    <a:pt x="31624" y="24022"/>
                  </a:cubicBezTo>
                  <a:lnTo>
                    <a:pt x="31790" y="24022"/>
                  </a:lnTo>
                  <a:cubicBezTo>
                    <a:pt x="35927" y="24022"/>
                    <a:pt x="36661" y="20319"/>
                    <a:pt x="36727" y="19885"/>
                  </a:cubicBezTo>
                  <a:cubicBezTo>
                    <a:pt x="36818" y="19343"/>
                    <a:pt x="37316" y="18937"/>
                    <a:pt x="37854" y="18937"/>
                  </a:cubicBezTo>
                  <a:cubicBezTo>
                    <a:pt x="37912" y="18937"/>
                    <a:pt x="37970" y="18942"/>
                    <a:pt x="38028" y="18951"/>
                  </a:cubicBezTo>
                  <a:cubicBezTo>
                    <a:pt x="38629" y="19051"/>
                    <a:pt x="39062" y="19618"/>
                    <a:pt x="38962" y="20219"/>
                  </a:cubicBezTo>
                  <a:cubicBezTo>
                    <a:pt x="38629" y="22320"/>
                    <a:pt x="36727" y="26256"/>
                    <a:pt x="31790" y="26256"/>
                  </a:cubicBezTo>
                  <a:lnTo>
                    <a:pt x="31557" y="26256"/>
                  </a:lnTo>
                  <a:cubicBezTo>
                    <a:pt x="26186" y="26123"/>
                    <a:pt x="24585" y="20853"/>
                    <a:pt x="24418" y="17750"/>
                  </a:cubicBezTo>
                  <a:lnTo>
                    <a:pt x="24452" y="17250"/>
                  </a:lnTo>
                  <a:lnTo>
                    <a:pt x="24452" y="17250"/>
                  </a:lnTo>
                  <a:cubicBezTo>
                    <a:pt x="22717" y="17517"/>
                    <a:pt x="19382" y="18417"/>
                    <a:pt x="16413" y="20619"/>
                  </a:cubicBezTo>
                  <a:cubicBezTo>
                    <a:pt x="13244" y="22954"/>
                    <a:pt x="12443" y="25990"/>
                    <a:pt x="12210" y="27591"/>
                  </a:cubicBezTo>
                  <a:cubicBezTo>
                    <a:pt x="15345" y="28325"/>
                    <a:pt x="18414" y="30126"/>
                    <a:pt x="21016" y="34062"/>
                  </a:cubicBezTo>
                  <a:cubicBezTo>
                    <a:pt x="23051" y="37231"/>
                    <a:pt x="23751" y="40033"/>
                    <a:pt x="23051" y="42435"/>
                  </a:cubicBezTo>
                  <a:cubicBezTo>
                    <a:pt x="22450" y="44503"/>
                    <a:pt x="20849" y="46137"/>
                    <a:pt x="18281" y="47305"/>
                  </a:cubicBezTo>
                  <a:cubicBezTo>
                    <a:pt x="17347" y="47705"/>
                    <a:pt x="16446" y="47939"/>
                    <a:pt x="15646" y="47939"/>
                  </a:cubicBezTo>
                  <a:cubicBezTo>
                    <a:pt x="14912" y="47939"/>
                    <a:pt x="14245" y="47772"/>
                    <a:pt x="13644" y="47438"/>
                  </a:cubicBezTo>
                  <a:cubicBezTo>
                    <a:pt x="11409" y="46304"/>
                    <a:pt x="10875" y="43502"/>
                    <a:pt x="10842" y="43402"/>
                  </a:cubicBezTo>
                  <a:cubicBezTo>
                    <a:pt x="10742" y="42768"/>
                    <a:pt x="11142" y="42201"/>
                    <a:pt x="11743" y="42068"/>
                  </a:cubicBezTo>
                  <a:cubicBezTo>
                    <a:pt x="11805" y="42057"/>
                    <a:pt x="11867" y="42052"/>
                    <a:pt x="11928" y="42052"/>
                  </a:cubicBezTo>
                  <a:cubicBezTo>
                    <a:pt x="12462" y="42052"/>
                    <a:pt x="12954" y="42430"/>
                    <a:pt x="13044" y="42968"/>
                  </a:cubicBezTo>
                  <a:cubicBezTo>
                    <a:pt x="13144" y="43469"/>
                    <a:pt x="13644" y="44936"/>
                    <a:pt x="14678" y="45470"/>
                  </a:cubicBezTo>
                  <a:cubicBezTo>
                    <a:pt x="14951" y="45607"/>
                    <a:pt x="15270" y="45676"/>
                    <a:pt x="15623" y="45676"/>
                  </a:cubicBezTo>
                  <a:cubicBezTo>
                    <a:pt x="16133" y="45676"/>
                    <a:pt x="16717" y="45532"/>
                    <a:pt x="17347" y="45237"/>
                  </a:cubicBezTo>
                  <a:cubicBezTo>
                    <a:pt x="19281" y="44369"/>
                    <a:pt x="20482" y="43235"/>
                    <a:pt x="20883" y="41801"/>
                  </a:cubicBezTo>
                  <a:cubicBezTo>
                    <a:pt x="21416" y="40066"/>
                    <a:pt x="20816" y="37865"/>
                    <a:pt x="19115" y="35296"/>
                  </a:cubicBezTo>
                  <a:cubicBezTo>
                    <a:pt x="16479" y="31260"/>
                    <a:pt x="13411" y="29792"/>
                    <a:pt x="9741" y="29459"/>
                  </a:cubicBezTo>
                  <a:cubicBezTo>
                    <a:pt x="8641" y="30193"/>
                    <a:pt x="7273" y="31594"/>
                    <a:pt x="5805" y="34262"/>
                  </a:cubicBezTo>
                  <a:cubicBezTo>
                    <a:pt x="2369" y="40500"/>
                    <a:pt x="4738" y="45804"/>
                    <a:pt x="4738" y="45804"/>
                  </a:cubicBezTo>
                  <a:cubicBezTo>
                    <a:pt x="4738" y="45804"/>
                    <a:pt x="1" y="47772"/>
                    <a:pt x="802" y="54243"/>
                  </a:cubicBezTo>
                  <a:cubicBezTo>
                    <a:pt x="1602" y="60748"/>
                    <a:pt x="6205" y="61982"/>
                    <a:pt x="6205" y="61982"/>
                  </a:cubicBezTo>
                  <a:cubicBezTo>
                    <a:pt x="6205" y="61982"/>
                    <a:pt x="4738" y="66585"/>
                    <a:pt x="7139" y="69387"/>
                  </a:cubicBezTo>
                  <a:cubicBezTo>
                    <a:pt x="8507" y="70988"/>
                    <a:pt x="10042" y="71689"/>
                    <a:pt x="11109" y="72023"/>
                  </a:cubicBezTo>
                  <a:cubicBezTo>
                    <a:pt x="12710" y="69521"/>
                    <a:pt x="16780" y="63717"/>
                    <a:pt x="20783" y="63350"/>
                  </a:cubicBezTo>
                  <a:cubicBezTo>
                    <a:pt x="20934" y="63336"/>
                    <a:pt x="21081" y="63328"/>
                    <a:pt x="21224" y="63328"/>
                  </a:cubicBezTo>
                  <a:cubicBezTo>
                    <a:pt x="21426" y="63328"/>
                    <a:pt x="21621" y="63344"/>
                    <a:pt x="21817" y="63383"/>
                  </a:cubicBezTo>
                  <a:cubicBezTo>
                    <a:pt x="22550" y="62316"/>
                    <a:pt x="24719" y="58680"/>
                    <a:pt x="21783" y="56278"/>
                  </a:cubicBezTo>
                  <a:cubicBezTo>
                    <a:pt x="20568" y="55280"/>
                    <a:pt x="19408" y="54949"/>
                    <a:pt x="18404" y="54949"/>
                  </a:cubicBezTo>
                  <a:cubicBezTo>
                    <a:pt x="16488" y="54949"/>
                    <a:pt x="15144" y="56157"/>
                    <a:pt x="15078" y="56245"/>
                  </a:cubicBezTo>
                  <a:cubicBezTo>
                    <a:pt x="14863" y="56429"/>
                    <a:pt x="14598" y="56522"/>
                    <a:pt x="14332" y="56522"/>
                  </a:cubicBezTo>
                  <a:cubicBezTo>
                    <a:pt x="14022" y="56522"/>
                    <a:pt x="13711" y="56396"/>
                    <a:pt x="13477" y="56144"/>
                  </a:cubicBezTo>
                  <a:cubicBezTo>
                    <a:pt x="13077" y="55711"/>
                    <a:pt x="13077" y="54977"/>
                    <a:pt x="13544" y="54577"/>
                  </a:cubicBezTo>
                  <a:cubicBezTo>
                    <a:pt x="14471" y="53729"/>
                    <a:pt x="16272" y="52729"/>
                    <a:pt x="18417" y="52729"/>
                  </a:cubicBezTo>
                  <a:cubicBezTo>
                    <a:pt x="19900" y="52729"/>
                    <a:pt x="21548" y="53207"/>
                    <a:pt x="23184" y="54543"/>
                  </a:cubicBezTo>
                  <a:cubicBezTo>
                    <a:pt x="26854" y="57546"/>
                    <a:pt x="25486" y="61882"/>
                    <a:pt x="23885" y="64317"/>
                  </a:cubicBezTo>
                  <a:cubicBezTo>
                    <a:pt x="24152" y="64517"/>
                    <a:pt x="24385" y="64751"/>
                    <a:pt x="24585" y="64984"/>
                  </a:cubicBezTo>
                  <a:cubicBezTo>
                    <a:pt x="25886" y="66485"/>
                    <a:pt x="26420" y="68053"/>
                    <a:pt x="26186" y="69654"/>
                  </a:cubicBezTo>
                  <a:cubicBezTo>
                    <a:pt x="25786" y="72623"/>
                    <a:pt x="22951" y="74524"/>
                    <a:pt x="22817" y="74591"/>
                  </a:cubicBezTo>
                  <a:cubicBezTo>
                    <a:pt x="22617" y="74724"/>
                    <a:pt x="22417" y="74791"/>
                    <a:pt x="22184" y="74791"/>
                  </a:cubicBezTo>
                  <a:cubicBezTo>
                    <a:pt x="21850" y="74791"/>
                    <a:pt x="21483" y="74624"/>
                    <a:pt x="21250" y="74291"/>
                  </a:cubicBezTo>
                  <a:cubicBezTo>
                    <a:pt x="20916" y="73757"/>
                    <a:pt x="21049" y="73090"/>
                    <a:pt x="21583" y="72723"/>
                  </a:cubicBezTo>
                  <a:cubicBezTo>
                    <a:pt x="21616" y="72723"/>
                    <a:pt x="23718" y="71289"/>
                    <a:pt x="23951" y="69354"/>
                  </a:cubicBezTo>
                  <a:cubicBezTo>
                    <a:pt x="24085" y="68387"/>
                    <a:pt x="23751" y="67453"/>
                    <a:pt x="22917" y="66485"/>
                  </a:cubicBezTo>
                  <a:cubicBezTo>
                    <a:pt x="22372" y="65879"/>
                    <a:pt x="21826" y="65575"/>
                    <a:pt x="21180" y="65575"/>
                  </a:cubicBezTo>
                  <a:cubicBezTo>
                    <a:pt x="21115" y="65575"/>
                    <a:pt x="21049" y="65579"/>
                    <a:pt x="20983" y="65585"/>
                  </a:cubicBezTo>
                  <a:cubicBezTo>
                    <a:pt x="18047" y="65885"/>
                    <a:pt x="14211" y="71222"/>
                    <a:pt x="12677" y="73757"/>
                  </a:cubicBezTo>
                  <a:cubicBezTo>
                    <a:pt x="13177" y="75625"/>
                    <a:pt x="14812" y="78627"/>
                    <a:pt x="19982" y="79061"/>
                  </a:cubicBezTo>
                  <a:cubicBezTo>
                    <a:pt x="20761" y="79131"/>
                    <a:pt x="21495" y="79162"/>
                    <a:pt x="22186" y="79162"/>
                  </a:cubicBezTo>
                  <a:cubicBezTo>
                    <a:pt x="25459" y="79162"/>
                    <a:pt x="27750" y="78460"/>
                    <a:pt x="29155" y="77827"/>
                  </a:cubicBezTo>
                  <a:lnTo>
                    <a:pt x="29789" y="76659"/>
                  </a:lnTo>
                  <a:cubicBezTo>
                    <a:pt x="29522" y="75425"/>
                    <a:pt x="29122" y="71722"/>
                    <a:pt x="31957" y="67820"/>
                  </a:cubicBezTo>
                  <a:cubicBezTo>
                    <a:pt x="34692" y="64050"/>
                    <a:pt x="39329" y="63483"/>
                    <a:pt x="41264" y="63416"/>
                  </a:cubicBezTo>
                  <a:cubicBezTo>
                    <a:pt x="41564" y="62115"/>
                    <a:pt x="42398" y="59647"/>
                    <a:pt x="44833" y="57512"/>
                  </a:cubicBezTo>
                  <a:cubicBezTo>
                    <a:pt x="45033" y="57345"/>
                    <a:pt x="45233" y="57179"/>
                    <a:pt x="45467" y="57045"/>
                  </a:cubicBezTo>
                  <a:cubicBezTo>
                    <a:pt x="44733" y="55411"/>
                    <a:pt x="43832" y="53309"/>
                    <a:pt x="42898" y="50841"/>
                  </a:cubicBezTo>
                  <a:cubicBezTo>
                    <a:pt x="41397" y="46905"/>
                    <a:pt x="39062" y="44169"/>
                    <a:pt x="36727" y="43502"/>
                  </a:cubicBezTo>
                  <a:cubicBezTo>
                    <a:pt x="36362" y="43403"/>
                    <a:pt x="35993" y="43353"/>
                    <a:pt x="35620" y="43353"/>
                  </a:cubicBezTo>
                  <a:cubicBezTo>
                    <a:pt x="34492" y="43353"/>
                    <a:pt x="33327" y="43809"/>
                    <a:pt x="32124" y="44736"/>
                  </a:cubicBezTo>
                  <a:cubicBezTo>
                    <a:pt x="30423" y="46104"/>
                    <a:pt x="29522" y="47538"/>
                    <a:pt x="29455" y="48973"/>
                  </a:cubicBezTo>
                  <a:cubicBezTo>
                    <a:pt x="29355" y="50974"/>
                    <a:pt x="30890" y="52509"/>
                    <a:pt x="30923" y="52509"/>
                  </a:cubicBezTo>
                  <a:cubicBezTo>
                    <a:pt x="31357" y="52942"/>
                    <a:pt x="31390" y="53643"/>
                    <a:pt x="30956" y="54076"/>
                  </a:cubicBezTo>
                  <a:cubicBezTo>
                    <a:pt x="30745" y="54323"/>
                    <a:pt x="30441" y="54448"/>
                    <a:pt x="30137" y="54448"/>
                  </a:cubicBezTo>
                  <a:cubicBezTo>
                    <a:pt x="29865" y="54448"/>
                    <a:pt x="29593" y="54348"/>
                    <a:pt x="29389" y="54143"/>
                  </a:cubicBezTo>
                  <a:cubicBezTo>
                    <a:pt x="29289" y="54043"/>
                    <a:pt x="27054" y="51908"/>
                    <a:pt x="27220" y="48873"/>
                  </a:cubicBezTo>
                  <a:cubicBezTo>
                    <a:pt x="27287" y="46738"/>
                    <a:pt x="28488" y="44770"/>
                    <a:pt x="30756" y="43002"/>
                  </a:cubicBezTo>
                  <a:cubicBezTo>
                    <a:pt x="32600" y="41545"/>
                    <a:pt x="34289" y="41113"/>
                    <a:pt x="35652" y="41113"/>
                  </a:cubicBezTo>
                  <a:cubicBezTo>
                    <a:pt x="36287" y="41113"/>
                    <a:pt x="36851" y="41207"/>
                    <a:pt x="37328" y="41334"/>
                  </a:cubicBezTo>
                  <a:cubicBezTo>
                    <a:pt x="40397" y="42201"/>
                    <a:pt x="43199" y="45370"/>
                    <a:pt x="45000" y="50040"/>
                  </a:cubicBezTo>
                  <a:cubicBezTo>
                    <a:pt x="45900" y="52408"/>
                    <a:pt x="46768" y="54443"/>
                    <a:pt x="47468" y="56044"/>
                  </a:cubicBezTo>
                  <a:cubicBezTo>
                    <a:pt x="48617" y="55651"/>
                    <a:pt x="49782" y="55523"/>
                    <a:pt x="50800" y="55523"/>
                  </a:cubicBezTo>
                  <a:cubicBezTo>
                    <a:pt x="51852" y="55523"/>
                    <a:pt x="52747" y="55659"/>
                    <a:pt x="53306" y="55778"/>
                  </a:cubicBezTo>
                  <a:lnTo>
                    <a:pt x="54773" y="54110"/>
                  </a:lnTo>
                  <a:cubicBezTo>
                    <a:pt x="54206" y="53209"/>
                    <a:pt x="53506" y="51508"/>
                    <a:pt x="54140" y="49473"/>
                  </a:cubicBezTo>
                  <a:cubicBezTo>
                    <a:pt x="54573" y="48039"/>
                    <a:pt x="55274" y="47138"/>
                    <a:pt x="55908" y="46604"/>
                  </a:cubicBezTo>
                  <a:cubicBezTo>
                    <a:pt x="54974" y="45570"/>
                    <a:pt x="53773" y="43736"/>
                    <a:pt x="54173" y="41301"/>
                  </a:cubicBezTo>
                  <a:cubicBezTo>
                    <a:pt x="54473" y="39266"/>
                    <a:pt x="55607" y="37865"/>
                    <a:pt x="56575" y="36997"/>
                  </a:cubicBezTo>
                  <a:cubicBezTo>
                    <a:pt x="56508" y="36897"/>
                    <a:pt x="56441" y="36797"/>
                    <a:pt x="56408" y="36697"/>
                  </a:cubicBezTo>
                  <a:cubicBezTo>
                    <a:pt x="56408" y="36631"/>
                    <a:pt x="54206" y="31460"/>
                    <a:pt x="50237" y="30793"/>
                  </a:cubicBezTo>
                  <a:cubicBezTo>
                    <a:pt x="49879" y="30733"/>
                    <a:pt x="49532" y="30706"/>
                    <a:pt x="49196" y="30706"/>
                  </a:cubicBezTo>
                  <a:cubicBezTo>
                    <a:pt x="45802" y="30706"/>
                    <a:pt x="43562" y="33498"/>
                    <a:pt x="43532" y="33528"/>
                  </a:cubicBezTo>
                  <a:cubicBezTo>
                    <a:pt x="43321" y="33866"/>
                    <a:pt x="42962" y="34044"/>
                    <a:pt x="42601" y="34044"/>
                  </a:cubicBezTo>
                  <a:cubicBezTo>
                    <a:pt x="42392" y="34044"/>
                    <a:pt x="42181" y="33984"/>
                    <a:pt x="41998" y="33862"/>
                  </a:cubicBezTo>
                  <a:cubicBezTo>
                    <a:pt x="41464" y="33495"/>
                    <a:pt x="41331" y="32794"/>
                    <a:pt x="41664" y="32294"/>
                  </a:cubicBezTo>
                  <a:cubicBezTo>
                    <a:pt x="41816" y="32081"/>
                    <a:pt x="44387" y="28143"/>
                    <a:pt x="48918" y="28143"/>
                  </a:cubicBezTo>
                  <a:cubicBezTo>
                    <a:pt x="49351" y="28143"/>
                    <a:pt x="49802" y="28179"/>
                    <a:pt x="50270" y="28258"/>
                  </a:cubicBezTo>
                  <a:cubicBezTo>
                    <a:pt x="53239" y="28758"/>
                    <a:pt x="55674" y="30826"/>
                    <a:pt x="56975" y="32861"/>
                  </a:cubicBezTo>
                  <a:cubicBezTo>
                    <a:pt x="56842" y="30793"/>
                    <a:pt x="56908" y="28124"/>
                    <a:pt x="57642" y="25122"/>
                  </a:cubicBezTo>
                  <a:cubicBezTo>
                    <a:pt x="58976" y="19718"/>
                    <a:pt x="62546" y="16183"/>
                    <a:pt x="64047" y="14915"/>
                  </a:cubicBezTo>
                  <a:cubicBezTo>
                    <a:pt x="63313" y="13247"/>
                    <a:pt x="62079" y="9378"/>
                    <a:pt x="63780" y="6576"/>
                  </a:cubicBezTo>
                  <a:cubicBezTo>
                    <a:pt x="65314" y="3974"/>
                    <a:pt x="67049" y="3273"/>
                    <a:pt x="67916" y="2773"/>
                  </a:cubicBezTo>
                  <a:cubicBezTo>
                    <a:pt x="66230" y="1789"/>
                    <a:pt x="62507" y="0"/>
                    <a:pt x="5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4327238" y="1559375"/>
              <a:ext cx="1567800" cy="1281000"/>
            </a:xfrm>
            <a:custGeom>
              <a:avLst/>
              <a:gdLst/>
              <a:ahLst/>
              <a:cxnLst/>
              <a:rect l="l" t="t" r="r" b="b"/>
              <a:pathLst>
                <a:path w="62712" h="51240" extrusionOk="0">
                  <a:moveTo>
                    <a:pt x="20305" y="0"/>
                  </a:moveTo>
                  <a:cubicBezTo>
                    <a:pt x="17983" y="0"/>
                    <a:pt x="16096" y="627"/>
                    <a:pt x="14844" y="1170"/>
                  </a:cubicBezTo>
                  <a:cubicBezTo>
                    <a:pt x="14844" y="1170"/>
                    <a:pt x="12209" y="2304"/>
                    <a:pt x="10008" y="5673"/>
                  </a:cubicBezTo>
                  <a:cubicBezTo>
                    <a:pt x="8673" y="7708"/>
                    <a:pt x="9741" y="12045"/>
                    <a:pt x="10441" y="13312"/>
                  </a:cubicBezTo>
                  <a:cubicBezTo>
                    <a:pt x="10675" y="13746"/>
                    <a:pt x="10541" y="14313"/>
                    <a:pt x="10141" y="14613"/>
                  </a:cubicBezTo>
                  <a:cubicBezTo>
                    <a:pt x="10108" y="14646"/>
                    <a:pt x="5338" y="18149"/>
                    <a:pt x="3870" y="24187"/>
                  </a:cubicBezTo>
                  <a:cubicBezTo>
                    <a:pt x="2903" y="28056"/>
                    <a:pt x="3169" y="31358"/>
                    <a:pt x="3470" y="33293"/>
                  </a:cubicBezTo>
                  <a:cubicBezTo>
                    <a:pt x="4435" y="33539"/>
                    <a:pt x="6098" y="33839"/>
                    <a:pt x="7747" y="33839"/>
                  </a:cubicBezTo>
                  <a:cubicBezTo>
                    <a:pt x="9004" y="33839"/>
                    <a:pt x="10252" y="33665"/>
                    <a:pt x="11175" y="33160"/>
                  </a:cubicBezTo>
                  <a:cubicBezTo>
                    <a:pt x="11909" y="32726"/>
                    <a:pt x="12376" y="32126"/>
                    <a:pt x="12609" y="31325"/>
                  </a:cubicBezTo>
                  <a:cubicBezTo>
                    <a:pt x="13710" y="27422"/>
                    <a:pt x="10308" y="24787"/>
                    <a:pt x="10274" y="24754"/>
                  </a:cubicBezTo>
                  <a:cubicBezTo>
                    <a:pt x="9774" y="24387"/>
                    <a:pt x="9674" y="23686"/>
                    <a:pt x="10041" y="23186"/>
                  </a:cubicBezTo>
                  <a:cubicBezTo>
                    <a:pt x="10259" y="22888"/>
                    <a:pt x="10596" y="22732"/>
                    <a:pt x="10939" y="22732"/>
                  </a:cubicBezTo>
                  <a:cubicBezTo>
                    <a:pt x="11171" y="22732"/>
                    <a:pt x="11406" y="22804"/>
                    <a:pt x="11609" y="22952"/>
                  </a:cubicBezTo>
                  <a:cubicBezTo>
                    <a:pt x="11809" y="23119"/>
                    <a:pt x="16279" y="26588"/>
                    <a:pt x="14778" y="31926"/>
                  </a:cubicBezTo>
                  <a:cubicBezTo>
                    <a:pt x="14377" y="33327"/>
                    <a:pt x="13543" y="34394"/>
                    <a:pt x="12276" y="35094"/>
                  </a:cubicBezTo>
                  <a:cubicBezTo>
                    <a:pt x="10942" y="35862"/>
                    <a:pt x="9307" y="36095"/>
                    <a:pt x="7739" y="36095"/>
                  </a:cubicBezTo>
                  <a:cubicBezTo>
                    <a:pt x="6238" y="36095"/>
                    <a:pt x="4837" y="35862"/>
                    <a:pt x="3837" y="35662"/>
                  </a:cubicBezTo>
                  <a:cubicBezTo>
                    <a:pt x="3770" y="35928"/>
                    <a:pt x="3570" y="36129"/>
                    <a:pt x="3303" y="36262"/>
                  </a:cubicBezTo>
                  <a:cubicBezTo>
                    <a:pt x="3236" y="36295"/>
                    <a:pt x="801" y="37496"/>
                    <a:pt x="401" y="40198"/>
                  </a:cubicBezTo>
                  <a:cubicBezTo>
                    <a:pt x="0" y="42800"/>
                    <a:pt x="2269" y="44434"/>
                    <a:pt x="2369" y="44501"/>
                  </a:cubicBezTo>
                  <a:cubicBezTo>
                    <a:pt x="2669" y="44701"/>
                    <a:pt x="2836" y="45068"/>
                    <a:pt x="2802" y="45469"/>
                  </a:cubicBezTo>
                  <a:cubicBezTo>
                    <a:pt x="2736" y="45835"/>
                    <a:pt x="2469" y="46136"/>
                    <a:pt x="2102" y="46236"/>
                  </a:cubicBezTo>
                  <a:cubicBezTo>
                    <a:pt x="2069" y="46269"/>
                    <a:pt x="901" y="46703"/>
                    <a:pt x="301" y="48637"/>
                  </a:cubicBezTo>
                  <a:cubicBezTo>
                    <a:pt x="0" y="49705"/>
                    <a:pt x="234" y="50606"/>
                    <a:pt x="534" y="51239"/>
                  </a:cubicBezTo>
                  <a:cubicBezTo>
                    <a:pt x="2736" y="49338"/>
                    <a:pt x="8773" y="44768"/>
                    <a:pt x="16079" y="44401"/>
                  </a:cubicBezTo>
                  <a:cubicBezTo>
                    <a:pt x="16393" y="44385"/>
                    <a:pt x="16710" y="44378"/>
                    <a:pt x="17028" y="44378"/>
                  </a:cubicBezTo>
                  <a:cubicBezTo>
                    <a:pt x="22107" y="44378"/>
                    <a:pt x="27526" y="46291"/>
                    <a:pt x="29755" y="47170"/>
                  </a:cubicBezTo>
                  <a:cubicBezTo>
                    <a:pt x="31156" y="43734"/>
                    <a:pt x="32991" y="37896"/>
                    <a:pt x="31556" y="34894"/>
                  </a:cubicBezTo>
                  <a:cubicBezTo>
                    <a:pt x="31089" y="33894"/>
                    <a:pt x="30322" y="33293"/>
                    <a:pt x="29155" y="33026"/>
                  </a:cubicBezTo>
                  <a:cubicBezTo>
                    <a:pt x="28417" y="32852"/>
                    <a:pt x="27718" y="32766"/>
                    <a:pt x="27058" y="32766"/>
                  </a:cubicBezTo>
                  <a:cubicBezTo>
                    <a:pt x="25568" y="32766"/>
                    <a:pt x="24280" y="33205"/>
                    <a:pt x="23217" y="34060"/>
                  </a:cubicBezTo>
                  <a:cubicBezTo>
                    <a:pt x="22050" y="35028"/>
                    <a:pt x="21583" y="36162"/>
                    <a:pt x="21583" y="36195"/>
                  </a:cubicBezTo>
                  <a:cubicBezTo>
                    <a:pt x="21406" y="36623"/>
                    <a:pt x="20983" y="36880"/>
                    <a:pt x="20542" y="36880"/>
                  </a:cubicBezTo>
                  <a:cubicBezTo>
                    <a:pt x="20399" y="36880"/>
                    <a:pt x="20254" y="36853"/>
                    <a:pt x="20115" y="36796"/>
                  </a:cubicBezTo>
                  <a:cubicBezTo>
                    <a:pt x="19548" y="36596"/>
                    <a:pt x="19248" y="35928"/>
                    <a:pt x="19481" y="35361"/>
                  </a:cubicBezTo>
                  <a:cubicBezTo>
                    <a:pt x="20218" y="33519"/>
                    <a:pt x="22665" y="30520"/>
                    <a:pt x="27109" y="30520"/>
                  </a:cubicBezTo>
                  <a:cubicBezTo>
                    <a:pt x="27894" y="30520"/>
                    <a:pt x="28743" y="30614"/>
                    <a:pt x="29655" y="30825"/>
                  </a:cubicBezTo>
                  <a:cubicBezTo>
                    <a:pt x="31490" y="31258"/>
                    <a:pt x="32824" y="32292"/>
                    <a:pt x="33591" y="33927"/>
                  </a:cubicBezTo>
                  <a:cubicBezTo>
                    <a:pt x="35159" y="37229"/>
                    <a:pt x="33891" y="42366"/>
                    <a:pt x="32624" y="45902"/>
                  </a:cubicBezTo>
                  <a:cubicBezTo>
                    <a:pt x="33258" y="45635"/>
                    <a:pt x="33958" y="45402"/>
                    <a:pt x="34725" y="45268"/>
                  </a:cubicBezTo>
                  <a:cubicBezTo>
                    <a:pt x="35218" y="45180"/>
                    <a:pt x="35712" y="45144"/>
                    <a:pt x="36196" y="45144"/>
                  </a:cubicBezTo>
                  <a:cubicBezTo>
                    <a:pt x="37547" y="45144"/>
                    <a:pt x="38811" y="45432"/>
                    <a:pt x="39695" y="45702"/>
                  </a:cubicBezTo>
                  <a:cubicBezTo>
                    <a:pt x="39862" y="44901"/>
                    <a:pt x="40296" y="43834"/>
                    <a:pt x="41230" y="42967"/>
                  </a:cubicBezTo>
                  <a:cubicBezTo>
                    <a:pt x="42231" y="42033"/>
                    <a:pt x="43098" y="41632"/>
                    <a:pt x="43765" y="41466"/>
                  </a:cubicBezTo>
                  <a:cubicBezTo>
                    <a:pt x="43832" y="39965"/>
                    <a:pt x="44299" y="37096"/>
                    <a:pt x="46634" y="35728"/>
                  </a:cubicBezTo>
                  <a:cubicBezTo>
                    <a:pt x="48345" y="34750"/>
                    <a:pt x="50057" y="34556"/>
                    <a:pt x="51229" y="34556"/>
                  </a:cubicBezTo>
                  <a:cubicBezTo>
                    <a:pt x="51337" y="34556"/>
                    <a:pt x="51439" y="34558"/>
                    <a:pt x="51537" y="34561"/>
                  </a:cubicBezTo>
                  <a:cubicBezTo>
                    <a:pt x="51671" y="32793"/>
                    <a:pt x="52238" y="29390"/>
                    <a:pt x="54973" y="27256"/>
                  </a:cubicBezTo>
                  <a:cubicBezTo>
                    <a:pt x="56574" y="26006"/>
                    <a:pt x="58268" y="25639"/>
                    <a:pt x="59707" y="25639"/>
                  </a:cubicBezTo>
                  <a:cubicBezTo>
                    <a:pt x="60996" y="25639"/>
                    <a:pt x="62081" y="25934"/>
                    <a:pt x="62712" y="26155"/>
                  </a:cubicBezTo>
                  <a:cubicBezTo>
                    <a:pt x="62478" y="25021"/>
                    <a:pt x="61878" y="23186"/>
                    <a:pt x="60510" y="21451"/>
                  </a:cubicBezTo>
                  <a:cubicBezTo>
                    <a:pt x="58242" y="18649"/>
                    <a:pt x="53205" y="18516"/>
                    <a:pt x="53205" y="18516"/>
                  </a:cubicBezTo>
                  <a:cubicBezTo>
                    <a:pt x="53205" y="18516"/>
                    <a:pt x="53205" y="18516"/>
                    <a:pt x="53205" y="18449"/>
                  </a:cubicBezTo>
                  <a:cubicBezTo>
                    <a:pt x="53138" y="18448"/>
                    <a:pt x="53072" y="18448"/>
                    <a:pt x="53005" y="18448"/>
                  </a:cubicBezTo>
                  <a:cubicBezTo>
                    <a:pt x="50818" y="18448"/>
                    <a:pt x="48871" y="18980"/>
                    <a:pt x="47835" y="19984"/>
                  </a:cubicBezTo>
                  <a:cubicBezTo>
                    <a:pt x="47201" y="20584"/>
                    <a:pt x="46967" y="21285"/>
                    <a:pt x="47067" y="22152"/>
                  </a:cubicBezTo>
                  <a:cubicBezTo>
                    <a:pt x="47401" y="24554"/>
                    <a:pt x="48135" y="25021"/>
                    <a:pt x="48235" y="25087"/>
                  </a:cubicBezTo>
                  <a:cubicBezTo>
                    <a:pt x="48802" y="25154"/>
                    <a:pt x="49236" y="25621"/>
                    <a:pt x="49236" y="26188"/>
                  </a:cubicBezTo>
                  <a:cubicBezTo>
                    <a:pt x="49236" y="26822"/>
                    <a:pt x="48735" y="27322"/>
                    <a:pt x="48135" y="27322"/>
                  </a:cubicBezTo>
                  <a:cubicBezTo>
                    <a:pt x="48122" y="27322"/>
                    <a:pt x="48107" y="27322"/>
                    <a:pt x="48091" y="27322"/>
                  </a:cubicBezTo>
                  <a:cubicBezTo>
                    <a:pt x="47529" y="27322"/>
                    <a:pt x="45148" y="27259"/>
                    <a:pt x="44532" y="22752"/>
                  </a:cubicBezTo>
                  <a:cubicBezTo>
                    <a:pt x="44332" y="21185"/>
                    <a:pt x="45133" y="19450"/>
                    <a:pt x="46267" y="18382"/>
                  </a:cubicBezTo>
                  <a:cubicBezTo>
                    <a:pt x="47668" y="17015"/>
                    <a:pt x="50003" y="16281"/>
                    <a:pt x="52605" y="16214"/>
                  </a:cubicBezTo>
                  <a:cubicBezTo>
                    <a:pt x="51804" y="14113"/>
                    <a:pt x="49903" y="10910"/>
                    <a:pt x="45366" y="8042"/>
                  </a:cubicBezTo>
                  <a:cubicBezTo>
                    <a:pt x="41993" y="5905"/>
                    <a:pt x="38830" y="5307"/>
                    <a:pt x="36366" y="5307"/>
                  </a:cubicBezTo>
                  <a:cubicBezTo>
                    <a:pt x="34907" y="5307"/>
                    <a:pt x="33692" y="5517"/>
                    <a:pt x="32824" y="5740"/>
                  </a:cubicBezTo>
                  <a:cubicBezTo>
                    <a:pt x="32857" y="6874"/>
                    <a:pt x="32791" y="8142"/>
                    <a:pt x="32524" y="9409"/>
                  </a:cubicBezTo>
                  <a:cubicBezTo>
                    <a:pt x="31590" y="13813"/>
                    <a:pt x="28054" y="16548"/>
                    <a:pt x="24585" y="17315"/>
                  </a:cubicBezTo>
                  <a:cubicBezTo>
                    <a:pt x="24351" y="18583"/>
                    <a:pt x="24051" y="21285"/>
                    <a:pt x="25185" y="23086"/>
                  </a:cubicBezTo>
                  <a:cubicBezTo>
                    <a:pt x="25719" y="23987"/>
                    <a:pt x="26586" y="24554"/>
                    <a:pt x="27720" y="24754"/>
                  </a:cubicBezTo>
                  <a:cubicBezTo>
                    <a:pt x="28322" y="24881"/>
                    <a:pt x="28897" y="24944"/>
                    <a:pt x="29445" y="24944"/>
                  </a:cubicBezTo>
                  <a:cubicBezTo>
                    <a:pt x="30901" y="24944"/>
                    <a:pt x="32167" y="24501"/>
                    <a:pt x="33258" y="23653"/>
                  </a:cubicBezTo>
                  <a:cubicBezTo>
                    <a:pt x="34325" y="22786"/>
                    <a:pt x="34792" y="21818"/>
                    <a:pt x="34792" y="21818"/>
                  </a:cubicBezTo>
                  <a:cubicBezTo>
                    <a:pt x="34990" y="21398"/>
                    <a:pt x="35407" y="21161"/>
                    <a:pt x="35826" y="21161"/>
                  </a:cubicBezTo>
                  <a:cubicBezTo>
                    <a:pt x="35974" y="21161"/>
                    <a:pt x="36121" y="21191"/>
                    <a:pt x="36260" y="21251"/>
                  </a:cubicBezTo>
                  <a:cubicBezTo>
                    <a:pt x="36827" y="21518"/>
                    <a:pt x="37094" y="22185"/>
                    <a:pt x="36827" y="22752"/>
                  </a:cubicBezTo>
                  <a:cubicBezTo>
                    <a:pt x="36060" y="24420"/>
                    <a:pt x="33591" y="27189"/>
                    <a:pt x="29388" y="27189"/>
                  </a:cubicBezTo>
                  <a:cubicBezTo>
                    <a:pt x="28721" y="27189"/>
                    <a:pt x="28020" y="27122"/>
                    <a:pt x="27287" y="26989"/>
                  </a:cubicBezTo>
                  <a:cubicBezTo>
                    <a:pt x="25519" y="26622"/>
                    <a:pt x="24151" y="25721"/>
                    <a:pt x="23284" y="24287"/>
                  </a:cubicBezTo>
                  <a:cubicBezTo>
                    <a:pt x="21916" y="22119"/>
                    <a:pt x="22050" y="19250"/>
                    <a:pt x="22283" y="17549"/>
                  </a:cubicBezTo>
                  <a:cubicBezTo>
                    <a:pt x="18847" y="17415"/>
                    <a:pt x="17346" y="15347"/>
                    <a:pt x="17279" y="15280"/>
                  </a:cubicBezTo>
                  <a:cubicBezTo>
                    <a:pt x="16913" y="14747"/>
                    <a:pt x="17046" y="14046"/>
                    <a:pt x="17546" y="13712"/>
                  </a:cubicBezTo>
                  <a:cubicBezTo>
                    <a:pt x="17746" y="13566"/>
                    <a:pt x="17977" y="13494"/>
                    <a:pt x="18206" y="13494"/>
                  </a:cubicBezTo>
                  <a:cubicBezTo>
                    <a:pt x="18552" y="13494"/>
                    <a:pt x="18893" y="13658"/>
                    <a:pt x="19114" y="13979"/>
                  </a:cubicBezTo>
                  <a:cubicBezTo>
                    <a:pt x="19147" y="14013"/>
                    <a:pt x="20148" y="15314"/>
                    <a:pt x="22583" y="15314"/>
                  </a:cubicBezTo>
                  <a:cubicBezTo>
                    <a:pt x="25685" y="15314"/>
                    <a:pt x="29455" y="13079"/>
                    <a:pt x="30355" y="8942"/>
                  </a:cubicBezTo>
                  <a:cubicBezTo>
                    <a:pt x="30622" y="7608"/>
                    <a:pt x="30622" y="6240"/>
                    <a:pt x="30522" y="5040"/>
                  </a:cubicBezTo>
                  <a:cubicBezTo>
                    <a:pt x="29388" y="3605"/>
                    <a:pt x="27053" y="1270"/>
                    <a:pt x="23384" y="370"/>
                  </a:cubicBezTo>
                  <a:cubicBezTo>
                    <a:pt x="22293" y="107"/>
                    <a:pt x="21262" y="0"/>
                    <a:pt x="20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688438" y="2718100"/>
              <a:ext cx="1855525" cy="1163250"/>
            </a:xfrm>
            <a:custGeom>
              <a:avLst/>
              <a:gdLst/>
              <a:ahLst/>
              <a:cxnLst/>
              <a:rect l="l" t="t" r="r" b="b"/>
              <a:pathLst>
                <a:path w="74221" h="46530" extrusionOk="0">
                  <a:moveTo>
                    <a:pt x="42555" y="1"/>
                  </a:moveTo>
                  <a:cubicBezTo>
                    <a:pt x="42278" y="1"/>
                    <a:pt x="42003" y="7"/>
                    <a:pt x="41731" y="20"/>
                  </a:cubicBezTo>
                  <a:cubicBezTo>
                    <a:pt x="33692" y="420"/>
                    <a:pt x="27020" y="6658"/>
                    <a:pt x="26587" y="7092"/>
                  </a:cubicBezTo>
                  <a:lnTo>
                    <a:pt x="25019" y="8826"/>
                  </a:lnTo>
                  <a:cubicBezTo>
                    <a:pt x="25052" y="8893"/>
                    <a:pt x="25052" y="8993"/>
                    <a:pt x="25052" y="9060"/>
                  </a:cubicBezTo>
                  <a:cubicBezTo>
                    <a:pt x="25052" y="9360"/>
                    <a:pt x="25152" y="16766"/>
                    <a:pt x="30823" y="17299"/>
                  </a:cubicBezTo>
                  <a:cubicBezTo>
                    <a:pt x="30968" y="17311"/>
                    <a:pt x="31108" y="17317"/>
                    <a:pt x="31244" y="17317"/>
                  </a:cubicBezTo>
                  <a:cubicBezTo>
                    <a:pt x="34214" y="17317"/>
                    <a:pt x="35165" y="14649"/>
                    <a:pt x="35293" y="14330"/>
                  </a:cubicBezTo>
                  <a:cubicBezTo>
                    <a:pt x="35456" y="13786"/>
                    <a:pt x="35974" y="13442"/>
                    <a:pt x="36522" y="13442"/>
                  </a:cubicBezTo>
                  <a:cubicBezTo>
                    <a:pt x="36645" y="13442"/>
                    <a:pt x="36771" y="13460"/>
                    <a:pt x="36894" y="13497"/>
                  </a:cubicBezTo>
                  <a:cubicBezTo>
                    <a:pt x="37561" y="13697"/>
                    <a:pt x="37928" y="14431"/>
                    <a:pt x="37728" y="15098"/>
                  </a:cubicBezTo>
                  <a:cubicBezTo>
                    <a:pt x="37194" y="16799"/>
                    <a:pt x="35193" y="19868"/>
                    <a:pt x="31290" y="19868"/>
                  </a:cubicBezTo>
                  <a:cubicBezTo>
                    <a:pt x="31056" y="19868"/>
                    <a:pt x="30856" y="19868"/>
                    <a:pt x="30589" y="19834"/>
                  </a:cubicBezTo>
                  <a:cubicBezTo>
                    <a:pt x="24685" y="19301"/>
                    <a:pt x="22784" y="13497"/>
                    <a:pt x="22517" y="9894"/>
                  </a:cubicBezTo>
                  <a:cubicBezTo>
                    <a:pt x="22043" y="9813"/>
                    <a:pt x="21364" y="9728"/>
                    <a:pt x="20594" y="9728"/>
                  </a:cubicBezTo>
                  <a:cubicBezTo>
                    <a:pt x="19142" y="9728"/>
                    <a:pt x="17363" y="10030"/>
                    <a:pt x="16012" y="11228"/>
                  </a:cubicBezTo>
                  <a:cubicBezTo>
                    <a:pt x="13210" y="13663"/>
                    <a:pt x="12977" y="16565"/>
                    <a:pt x="12943" y="16699"/>
                  </a:cubicBezTo>
                  <a:cubicBezTo>
                    <a:pt x="12911" y="17213"/>
                    <a:pt x="12476" y="17635"/>
                    <a:pt x="11967" y="17635"/>
                  </a:cubicBezTo>
                  <a:cubicBezTo>
                    <a:pt x="11948" y="17635"/>
                    <a:pt x="11929" y="17634"/>
                    <a:pt x="11909" y="17633"/>
                  </a:cubicBezTo>
                  <a:cubicBezTo>
                    <a:pt x="11900" y="17633"/>
                    <a:pt x="11792" y="17627"/>
                    <a:pt x="11603" y="17627"/>
                  </a:cubicBezTo>
                  <a:cubicBezTo>
                    <a:pt x="10388" y="17627"/>
                    <a:pt x="5862" y="17852"/>
                    <a:pt x="3437" y="21202"/>
                  </a:cubicBezTo>
                  <a:cubicBezTo>
                    <a:pt x="568" y="25138"/>
                    <a:pt x="1635" y="28707"/>
                    <a:pt x="1635" y="28741"/>
                  </a:cubicBezTo>
                  <a:cubicBezTo>
                    <a:pt x="1735" y="29008"/>
                    <a:pt x="1702" y="29274"/>
                    <a:pt x="1569" y="29508"/>
                  </a:cubicBezTo>
                  <a:lnTo>
                    <a:pt x="1" y="32310"/>
                  </a:lnTo>
                  <a:cubicBezTo>
                    <a:pt x="68" y="33744"/>
                    <a:pt x="601" y="35546"/>
                    <a:pt x="2202" y="37480"/>
                  </a:cubicBezTo>
                  <a:cubicBezTo>
                    <a:pt x="4571" y="40349"/>
                    <a:pt x="7540" y="41150"/>
                    <a:pt x="9408" y="41350"/>
                  </a:cubicBezTo>
                  <a:cubicBezTo>
                    <a:pt x="9474" y="39949"/>
                    <a:pt x="9641" y="37747"/>
                    <a:pt x="10041" y="35345"/>
                  </a:cubicBezTo>
                  <a:cubicBezTo>
                    <a:pt x="10942" y="29775"/>
                    <a:pt x="12643" y="25872"/>
                    <a:pt x="15045" y="23771"/>
                  </a:cubicBezTo>
                  <a:cubicBezTo>
                    <a:pt x="16406" y="22548"/>
                    <a:pt x="17999" y="21927"/>
                    <a:pt x="19765" y="21927"/>
                  </a:cubicBezTo>
                  <a:cubicBezTo>
                    <a:pt x="20119" y="21927"/>
                    <a:pt x="20481" y="21952"/>
                    <a:pt x="20849" y="22003"/>
                  </a:cubicBezTo>
                  <a:cubicBezTo>
                    <a:pt x="23217" y="22303"/>
                    <a:pt x="25085" y="23370"/>
                    <a:pt x="26353" y="25105"/>
                  </a:cubicBezTo>
                  <a:cubicBezTo>
                    <a:pt x="29055" y="28874"/>
                    <a:pt x="27954" y="34478"/>
                    <a:pt x="27921" y="34712"/>
                  </a:cubicBezTo>
                  <a:cubicBezTo>
                    <a:pt x="27803" y="35332"/>
                    <a:pt x="27267" y="35769"/>
                    <a:pt x="26660" y="35769"/>
                  </a:cubicBezTo>
                  <a:cubicBezTo>
                    <a:pt x="26581" y="35769"/>
                    <a:pt x="26500" y="35761"/>
                    <a:pt x="26420" y="35746"/>
                  </a:cubicBezTo>
                  <a:cubicBezTo>
                    <a:pt x="25719" y="35612"/>
                    <a:pt x="25286" y="34912"/>
                    <a:pt x="25419" y="34245"/>
                  </a:cubicBezTo>
                  <a:cubicBezTo>
                    <a:pt x="25419" y="34145"/>
                    <a:pt x="26320" y="29441"/>
                    <a:pt x="24252" y="26606"/>
                  </a:cubicBezTo>
                  <a:cubicBezTo>
                    <a:pt x="23418" y="25438"/>
                    <a:pt x="22183" y="24771"/>
                    <a:pt x="20516" y="24538"/>
                  </a:cubicBezTo>
                  <a:cubicBezTo>
                    <a:pt x="20269" y="24504"/>
                    <a:pt x="20028" y="24487"/>
                    <a:pt x="19794" y="24487"/>
                  </a:cubicBezTo>
                  <a:cubicBezTo>
                    <a:pt x="18637" y="24487"/>
                    <a:pt x="17634" y="24895"/>
                    <a:pt x="16746" y="25672"/>
                  </a:cubicBezTo>
                  <a:cubicBezTo>
                    <a:pt x="14811" y="27373"/>
                    <a:pt x="13377" y="30842"/>
                    <a:pt x="12577" y="35712"/>
                  </a:cubicBezTo>
                  <a:cubicBezTo>
                    <a:pt x="11943" y="39548"/>
                    <a:pt x="11943" y="42884"/>
                    <a:pt x="11943" y="42918"/>
                  </a:cubicBezTo>
                  <a:cubicBezTo>
                    <a:pt x="11943" y="42918"/>
                    <a:pt x="11909" y="42918"/>
                    <a:pt x="11909" y="42951"/>
                  </a:cubicBezTo>
                  <a:cubicBezTo>
                    <a:pt x="12906" y="44461"/>
                    <a:pt x="15512" y="46529"/>
                    <a:pt x="22324" y="46529"/>
                  </a:cubicBezTo>
                  <a:cubicBezTo>
                    <a:pt x="22582" y="46529"/>
                    <a:pt x="22847" y="46526"/>
                    <a:pt x="23117" y="46520"/>
                  </a:cubicBezTo>
                  <a:cubicBezTo>
                    <a:pt x="31990" y="46320"/>
                    <a:pt x="41197" y="39415"/>
                    <a:pt x="44933" y="36279"/>
                  </a:cubicBezTo>
                  <a:lnTo>
                    <a:pt x="44966" y="36179"/>
                  </a:lnTo>
                  <a:cubicBezTo>
                    <a:pt x="43532" y="32510"/>
                    <a:pt x="39329" y="20602"/>
                    <a:pt x="45267" y="17966"/>
                  </a:cubicBezTo>
                  <a:cubicBezTo>
                    <a:pt x="46497" y="17437"/>
                    <a:pt x="47622" y="17170"/>
                    <a:pt x="48638" y="17170"/>
                  </a:cubicBezTo>
                  <a:cubicBezTo>
                    <a:pt x="49605" y="17170"/>
                    <a:pt x="50473" y="17412"/>
                    <a:pt x="51237" y="17900"/>
                  </a:cubicBezTo>
                  <a:cubicBezTo>
                    <a:pt x="53906" y="19634"/>
                    <a:pt x="54006" y="23637"/>
                    <a:pt x="54006" y="24071"/>
                  </a:cubicBezTo>
                  <a:cubicBezTo>
                    <a:pt x="54006" y="24771"/>
                    <a:pt x="53439" y="25372"/>
                    <a:pt x="52739" y="25372"/>
                  </a:cubicBezTo>
                  <a:cubicBezTo>
                    <a:pt x="52038" y="25372"/>
                    <a:pt x="51438" y="24805"/>
                    <a:pt x="51438" y="24104"/>
                  </a:cubicBezTo>
                  <a:cubicBezTo>
                    <a:pt x="51438" y="23237"/>
                    <a:pt x="51137" y="20902"/>
                    <a:pt x="49836" y="20068"/>
                  </a:cubicBezTo>
                  <a:cubicBezTo>
                    <a:pt x="49492" y="19853"/>
                    <a:pt x="49080" y="19742"/>
                    <a:pt x="48597" y="19742"/>
                  </a:cubicBezTo>
                  <a:cubicBezTo>
                    <a:pt x="47957" y="19742"/>
                    <a:pt x="47194" y="19936"/>
                    <a:pt x="46301" y="20335"/>
                  </a:cubicBezTo>
                  <a:cubicBezTo>
                    <a:pt x="43432" y="21602"/>
                    <a:pt x="45066" y="28807"/>
                    <a:pt x="46801" y="33711"/>
                  </a:cubicBezTo>
                  <a:cubicBezTo>
                    <a:pt x="47835" y="33544"/>
                    <a:pt x="52305" y="32677"/>
                    <a:pt x="55274" y="30475"/>
                  </a:cubicBezTo>
                  <a:cubicBezTo>
                    <a:pt x="58209" y="28307"/>
                    <a:pt x="58042" y="26539"/>
                    <a:pt x="58042" y="26539"/>
                  </a:cubicBezTo>
                  <a:cubicBezTo>
                    <a:pt x="57976" y="26072"/>
                    <a:pt x="58209" y="25639"/>
                    <a:pt x="58643" y="25438"/>
                  </a:cubicBezTo>
                  <a:cubicBezTo>
                    <a:pt x="58757" y="25394"/>
                    <a:pt x="58876" y="25374"/>
                    <a:pt x="58995" y="25374"/>
                  </a:cubicBezTo>
                  <a:cubicBezTo>
                    <a:pt x="59324" y="25374"/>
                    <a:pt x="59647" y="25535"/>
                    <a:pt x="59844" y="25805"/>
                  </a:cubicBezTo>
                  <a:cubicBezTo>
                    <a:pt x="59844" y="25805"/>
                    <a:pt x="60744" y="26806"/>
                    <a:pt x="63613" y="26906"/>
                  </a:cubicBezTo>
                  <a:cubicBezTo>
                    <a:pt x="63656" y="26908"/>
                    <a:pt x="63699" y="26908"/>
                    <a:pt x="63742" y="26908"/>
                  </a:cubicBezTo>
                  <a:cubicBezTo>
                    <a:pt x="66493" y="26908"/>
                    <a:pt x="67916" y="23770"/>
                    <a:pt x="67916" y="23737"/>
                  </a:cubicBezTo>
                  <a:cubicBezTo>
                    <a:pt x="67949" y="23737"/>
                    <a:pt x="67949" y="23704"/>
                    <a:pt x="67949" y="23704"/>
                  </a:cubicBezTo>
                  <a:cubicBezTo>
                    <a:pt x="67983" y="23670"/>
                    <a:pt x="67983" y="23604"/>
                    <a:pt x="68016" y="23570"/>
                  </a:cubicBezTo>
                  <a:lnTo>
                    <a:pt x="68049" y="23537"/>
                  </a:lnTo>
                  <a:cubicBezTo>
                    <a:pt x="68083" y="23504"/>
                    <a:pt x="68116" y="23437"/>
                    <a:pt x="68150" y="23404"/>
                  </a:cubicBezTo>
                  <a:cubicBezTo>
                    <a:pt x="68216" y="23370"/>
                    <a:pt x="68250" y="23337"/>
                    <a:pt x="68316" y="23304"/>
                  </a:cubicBezTo>
                  <a:cubicBezTo>
                    <a:pt x="68350" y="23270"/>
                    <a:pt x="68416" y="23237"/>
                    <a:pt x="68483" y="23203"/>
                  </a:cubicBezTo>
                  <a:cubicBezTo>
                    <a:pt x="68550" y="23170"/>
                    <a:pt x="68617" y="23170"/>
                    <a:pt x="68650" y="23170"/>
                  </a:cubicBezTo>
                  <a:lnTo>
                    <a:pt x="68683" y="23170"/>
                  </a:lnTo>
                  <a:cubicBezTo>
                    <a:pt x="68717" y="23137"/>
                    <a:pt x="68783" y="23137"/>
                    <a:pt x="68850" y="23137"/>
                  </a:cubicBezTo>
                  <a:cubicBezTo>
                    <a:pt x="68817" y="23137"/>
                    <a:pt x="70685" y="22970"/>
                    <a:pt x="72453" y="19201"/>
                  </a:cubicBezTo>
                  <a:cubicBezTo>
                    <a:pt x="74221" y="15398"/>
                    <a:pt x="71285" y="12296"/>
                    <a:pt x="71152" y="12196"/>
                  </a:cubicBezTo>
                  <a:cubicBezTo>
                    <a:pt x="70952" y="11995"/>
                    <a:pt x="70851" y="11695"/>
                    <a:pt x="70885" y="11428"/>
                  </a:cubicBezTo>
                  <a:cubicBezTo>
                    <a:pt x="70885" y="11162"/>
                    <a:pt x="71018" y="10895"/>
                    <a:pt x="71218" y="10728"/>
                  </a:cubicBezTo>
                  <a:cubicBezTo>
                    <a:pt x="71285" y="10661"/>
                    <a:pt x="73053" y="9127"/>
                    <a:pt x="72119" y="6758"/>
                  </a:cubicBezTo>
                  <a:cubicBezTo>
                    <a:pt x="71689" y="5635"/>
                    <a:pt x="70489" y="5368"/>
                    <a:pt x="69426" y="5368"/>
                  </a:cubicBezTo>
                  <a:cubicBezTo>
                    <a:pt x="69005" y="5368"/>
                    <a:pt x="68605" y="5410"/>
                    <a:pt x="68283" y="5457"/>
                  </a:cubicBezTo>
                  <a:cubicBezTo>
                    <a:pt x="67883" y="6758"/>
                    <a:pt x="66115" y="11829"/>
                    <a:pt x="62812" y="13330"/>
                  </a:cubicBezTo>
                  <a:cubicBezTo>
                    <a:pt x="62179" y="13597"/>
                    <a:pt x="61545" y="13730"/>
                    <a:pt x="60878" y="13730"/>
                  </a:cubicBezTo>
                  <a:lnTo>
                    <a:pt x="60744" y="13730"/>
                  </a:lnTo>
                  <a:cubicBezTo>
                    <a:pt x="60244" y="14764"/>
                    <a:pt x="59577" y="16565"/>
                    <a:pt x="59877" y="17733"/>
                  </a:cubicBezTo>
                  <a:cubicBezTo>
                    <a:pt x="60010" y="18133"/>
                    <a:pt x="60211" y="18400"/>
                    <a:pt x="60577" y="18634"/>
                  </a:cubicBezTo>
                  <a:cubicBezTo>
                    <a:pt x="61154" y="18940"/>
                    <a:pt x="61702" y="19091"/>
                    <a:pt x="62225" y="19091"/>
                  </a:cubicBezTo>
                  <a:cubicBezTo>
                    <a:pt x="62671" y="19091"/>
                    <a:pt x="63099" y="18982"/>
                    <a:pt x="63513" y="18767"/>
                  </a:cubicBezTo>
                  <a:cubicBezTo>
                    <a:pt x="64180" y="18400"/>
                    <a:pt x="64580" y="17866"/>
                    <a:pt x="64580" y="17866"/>
                  </a:cubicBezTo>
                  <a:cubicBezTo>
                    <a:pt x="64827" y="17497"/>
                    <a:pt x="65225" y="17304"/>
                    <a:pt x="65635" y="17304"/>
                  </a:cubicBezTo>
                  <a:cubicBezTo>
                    <a:pt x="65891" y="17304"/>
                    <a:pt x="66151" y="17379"/>
                    <a:pt x="66382" y="17533"/>
                  </a:cubicBezTo>
                  <a:cubicBezTo>
                    <a:pt x="66949" y="17966"/>
                    <a:pt x="67082" y="18767"/>
                    <a:pt x="66682" y="19334"/>
                  </a:cubicBezTo>
                  <a:cubicBezTo>
                    <a:pt x="65981" y="20301"/>
                    <a:pt x="64380" y="21669"/>
                    <a:pt x="62245" y="21669"/>
                  </a:cubicBezTo>
                  <a:cubicBezTo>
                    <a:pt x="61345" y="21669"/>
                    <a:pt x="60377" y="21436"/>
                    <a:pt x="59343" y="20868"/>
                  </a:cubicBezTo>
                  <a:cubicBezTo>
                    <a:pt x="58376" y="20335"/>
                    <a:pt x="57709" y="19467"/>
                    <a:pt x="57409" y="18400"/>
                  </a:cubicBezTo>
                  <a:cubicBezTo>
                    <a:pt x="56908" y="16532"/>
                    <a:pt x="57642" y="14330"/>
                    <a:pt x="58276" y="12996"/>
                  </a:cubicBezTo>
                  <a:cubicBezTo>
                    <a:pt x="56942" y="12262"/>
                    <a:pt x="56074" y="11328"/>
                    <a:pt x="55674" y="10161"/>
                  </a:cubicBezTo>
                  <a:cubicBezTo>
                    <a:pt x="55107" y="8526"/>
                    <a:pt x="55774" y="7125"/>
                    <a:pt x="55841" y="6992"/>
                  </a:cubicBezTo>
                  <a:cubicBezTo>
                    <a:pt x="56076" y="6545"/>
                    <a:pt x="56527" y="6280"/>
                    <a:pt x="56995" y="6280"/>
                  </a:cubicBezTo>
                  <a:cubicBezTo>
                    <a:pt x="57190" y="6280"/>
                    <a:pt x="57389" y="6326"/>
                    <a:pt x="57575" y="6425"/>
                  </a:cubicBezTo>
                  <a:cubicBezTo>
                    <a:pt x="58209" y="6725"/>
                    <a:pt x="58443" y="7492"/>
                    <a:pt x="58142" y="8126"/>
                  </a:cubicBezTo>
                  <a:cubicBezTo>
                    <a:pt x="57976" y="8493"/>
                    <a:pt x="57575" y="9827"/>
                    <a:pt x="59777" y="10895"/>
                  </a:cubicBezTo>
                  <a:cubicBezTo>
                    <a:pt x="60155" y="11075"/>
                    <a:pt x="60513" y="11167"/>
                    <a:pt x="60863" y="11167"/>
                  </a:cubicBezTo>
                  <a:cubicBezTo>
                    <a:pt x="61161" y="11167"/>
                    <a:pt x="61453" y="11100"/>
                    <a:pt x="61745" y="10961"/>
                  </a:cubicBezTo>
                  <a:cubicBezTo>
                    <a:pt x="63880" y="9994"/>
                    <a:pt x="65481" y="5891"/>
                    <a:pt x="65881" y="4523"/>
                  </a:cubicBezTo>
                  <a:cubicBezTo>
                    <a:pt x="65915" y="4390"/>
                    <a:pt x="65981" y="4257"/>
                    <a:pt x="66048" y="4156"/>
                  </a:cubicBezTo>
                  <a:lnTo>
                    <a:pt x="65314" y="1455"/>
                  </a:lnTo>
                  <a:cubicBezTo>
                    <a:pt x="64646" y="1214"/>
                    <a:pt x="63229" y="760"/>
                    <a:pt x="61749" y="760"/>
                  </a:cubicBezTo>
                  <a:cubicBezTo>
                    <a:pt x="61381" y="760"/>
                    <a:pt x="61009" y="788"/>
                    <a:pt x="60644" y="854"/>
                  </a:cubicBezTo>
                  <a:cubicBezTo>
                    <a:pt x="58276" y="1288"/>
                    <a:pt x="56641" y="2822"/>
                    <a:pt x="56641" y="2822"/>
                  </a:cubicBezTo>
                  <a:cubicBezTo>
                    <a:pt x="56448" y="3015"/>
                    <a:pt x="56200" y="3112"/>
                    <a:pt x="55950" y="3112"/>
                  </a:cubicBezTo>
                  <a:cubicBezTo>
                    <a:pt x="55811" y="3112"/>
                    <a:pt x="55672" y="3082"/>
                    <a:pt x="55541" y="3022"/>
                  </a:cubicBezTo>
                  <a:cubicBezTo>
                    <a:pt x="55477" y="2990"/>
                    <a:pt x="48582" y="1"/>
                    <a:pt x="42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5365488" y="2250075"/>
              <a:ext cx="843950" cy="1070675"/>
            </a:xfrm>
            <a:custGeom>
              <a:avLst/>
              <a:gdLst/>
              <a:ahLst/>
              <a:cxnLst/>
              <a:rect l="l" t="t" r="r" b="b"/>
              <a:pathLst>
                <a:path w="33758" h="42827" extrusionOk="0">
                  <a:moveTo>
                    <a:pt x="18209" y="0"/>
                  </a:moveTo>
                  <a:cubicBezTo>
                    <a:pt x="17131" y="0"/>
                    <a:pt x="15866" y="272"/>
                    <a:pt x="14677" y="1195"/>
                  </a:cubicBezTo>
                  <a:cubicBezTo>
                    <a:pt x="11742" y="3497"/>
                    <a:pt x="11942" y="7933"/>
                    <a:pt x="11975" y="7967"/>
                  </a:cubicBezTo>
                  <a:cubicBezTo>
                    <a:pt x="11975" y="8300"/>
                    <a:pt x="11842" y="8601"/>
                    <a:pt x="11608" y="8801"/>
                  </a:cubicBezTo>
                  <a:cubicBezTo>
                    <a:pt x="11433" y="8951"/>
                    <a:pt x="11202" y="9026"/>
                    <a:pt x="10970" y="9026"/>
                  </a:cubicBezTo>
                  <a:cubicBezTo>
                    <a:pt x="10893" y="9026"/>
                    <a:pt x="10816" y="9018"/>
                    <a:pt x="10741" y="9001"/>
                  </a:cubicBezTo>
                  <a:cubicBezTo>
                    <a:pt x="10741" y="9001"/>
                    <a:pt x="10306" y="8909"/>
                    <a:pt x="9630" y="8909"/>
                  </a:cubicBezTo>
                  <a:cubicBezTo>
                    <a:pt x="8729" y="8909"/>
                    <a:pt x="7401" y="9072"/>
                    <a:pt x="6104" y="9835"/>
                  </a:cubicBezTo>
                  <a:cubicBezTo>
                    <a:pt x="4003" y="11036"/>
                    <a:pt x="4203" y="14605"/>
                    <a:pt x="4203" y="14638"/>
                  </a:cubicBezTo>
                  <a:cubicBezTo>
                    <a:pt x="4236" y="14938"/>
                    <a:pt x="4136" y="15239"/>
                    <a:pt x="3903" y="15472"/>
                  </a:cubicBezTo>
                  <a:cubicBezTo>
                    <a:pt x="3728" y="15622"/>
                    <a:pt x="3534" y="15697"/>
                    <a:pt x="3321" y="15697"/>
                  </a:cubicBezTo>
                  <a:cubicBezTo>
                    <a:pt x="3250" y="15697"/>
                    <a:pt x="3177" y="15689"/>
                    <a:pt x="3102" y="15672"/>
                  </a:cubicBezTo>
                  <a:cubicBezTo>
                    <a:pt x="2969" y="15706"/>
                    <a:pt x="2168" y="15739"/>
                    <a:pt x="1034" y="16806"/>
                  </a:cubicBezTo>
                  <a:cubicBezTo>
                    <a:pt x="0" y="17740"/>
                    <a:pt x="0" y="19008"/>
                    <a:pt x="33" y="19308"/>
                  </a:cubicBezTo>
                  <a:lnTo>
                    <a:pt x="834" y="22210"/>
                  </a:lnTo>
                  <a:cubicBezTo>
                    <a:pt x="1290" y="22138"/>
                    <a:pt x="1784" y="22092"/>
                    <a:pt x="2290" y="22092"/>
                  </a:cubicBezTo>
                  <a:cubicBezTo>
                    <a:pt x="4117" y="22092"/>
                    <a:pt x="6088" y="22689"/>
                    <a:pt x="6872" y="24779"/>
                  </a:cubicBezTo>
                  <a:cubicBezTo>
                    <a:pt x="7806" y="27114"/>
                    <a:pt x="6972" y="29115"/>
                    <a:pt x="6071" y="30249"/>
                  </a:cubicBezTo>
                  <a:cubicBezTo>
                    <a:pt x="7139" y="31650"/>
                    <a:pt x="8940" y="34919"/>
                    <a:pt x="7139" y="38789"/>
                  </a:cubicBezTo>
                  <a:cubicBezTo>
                    <a:pt x="6205" y="40757"/>
                    <a:pt x="5170" y="41991"/>
                    <a:pt x="4303" y="42725"/>
                  </a:cubicBezTo>
                  <a:cubicBezTo>
                    <a:pt x="4740" y="42787"/>
                    <a:pt x="5265" y="42826"/>
                    <a:pt x="5888" y="42826"/>
                  </a:cubicBezTo>
                  <a:cubicBezTo>
                    <a:pt x="6930" y="42826"/>
                    <a:pt x="8245" y="42717"/>
                    <a:pt x="9874" y="42425"/>
                  </a:cubicBezTo>
                  <a:cubicBezTo>
                    <a:pt x="15578" y="41357"/>
                    <a:pt x="16112" y="37488"/>
                    <a:pt x="16112" y="37455"/>
                  </a:cubicBezTo>
                  <a:cubicBezTo>
                    <a:pt x="16112" y="37288"/>
                    <a:pt x="16178" y="37154"/>
                    <a:pt x="16245" y="37021"/>
                  </a:cubicBezTo>
                  <a:cubicBezTo>
                    <a:pt x="16312" y="35753"/>
                    <a:pt x="16579" y="33385"/>
                    <a:pt x="18013" y="31851"/>
                  </a:cubicBezTo>
                  <a:cubicBezTo>
                    <a:pt x="18914" y="30850"/>
                    <a:pt x="20114" y="30350"/>
                    <a:pt x="21582" y="30350"/>
                  </a:cubicBezTo>
                  <a:lnTo>
                    <a:pt x="21616" y="30350"/>
                  </a:lnTo>
                  <a:cubicBezTo>
                    <a:pt x="22983" y="30350"/>
                    <a:pt x="24084" y="30817"/>
                    <a:pt x="24851" y="31684"/>
                  </a:cubicBezTo>
                  <a:cubicBezTo>
                    <a:pt x="26252" y="33218"/>
                    <a:pt x="26019" y="35487"/>
                    <a:pt x="26019" y="35587"/>
                  </a:cubicBezTo>
                  <a:cubicBezTo>
                    <a:pt x="25955" y="36098"/>
                    <a:pt x="25524" y="36456"/>
                    <a:pt x="25048" y="36456"/>
                  </a:cubicBezTo>
                  <a:cubicBezTo>
                    <a:pt x="25027" y="36456"/>
                    <a:pt x="25006" y="36455"/>
                    <a:pt x="24985" y="36454"/>
                  </a:cubicBezTo>
                  <a:cubicBezTo>
                    <a:pt x="24451" y="36387"/>
                    <a:pt x="24051" y="35920"/>
                    <a:pt x="24117" y="35420"/>
                  </a:cubicBezTo>
                  <a:cubicBezTo>
                    <a:pt x="24117" y="35386"/>
                    <a:pt x="24251" y="33852"/>
                    <a:pt x="23417" y="32951"/>
                  </a:cubicBezTo>
                  <a:cubicBezTo>
                    <a:pt x="23017" y="32518"/>
                    <a:pt x="22416" y="32284"/>
                    <a:pt x="21616" y="32284"/>
                  </a:cubicBezTo>
                  <a:lnTo>
                    <a:pt x="21582" y="32284"/>
                  </a:lnTo>
                  <a:cubicBezTo>
                    <a:pt x="20682" y="32284"/>
                    <a:pt x="19981" y="32551"/>
                    <a:pt x="19414" y="33152"/>
                  </a:cubicBezTo>
                  <a:cubicBezTo>
                    <a:pt x="17980" y="34686"/>
                    <a:pt x="18180" y="37788"/>
                    <a:pt x="18180" y="37822"/>
                  </a:cubicBezTo>
                  <a:cubicBezTo>
                    <a:pt x="18213" y="37922"/>
                    <a:pt x="18180" y="37988"/>
                    <a:pt x="18180" y="38055"/>
                  </a:cubicBezTo>
                  <a:cubicBezTo>
                    <a:pt x="18313" y="38655"/>
                    <a:pt x="18713" y="39623"/>
                    <a:pt x="19714" y="40290"/>
                  </a:cubicBezTo>
                  <a:cubicBezTo>
                    <a:pt x="20581" y="40861"/>
                    <a:pt x="21647" y="41052"/>
                    <a:pt x="22687" y="41052"/>
                  </a:cubicBezTo>
                  <a:cubicBezTo>
                    <a:pt x="24807" y="41052"/>
                    <a:pt x="26819" y="40257"/>
                    <a:pt x="26819" y="40257"/>
                  </a:cubicBezTo>
                  <a:cubicBezTo>
                    <a:pt x="29354" y="38922"/>
                    <a:pt x="33057" y="35720"/>
                    <a:pt x="33391" y="28415"/>
                  </a:cubicBezTo>
                  <a:cubicBezTo>
                    <a:pt x="33758" y="20576"/>
                    <a:pt x="30755" y="16139"/>
                    <a:pt x="28854" y="14138"/>
                  </a:cubicBezTo>
                  <a:cubicBezTo>
                    <a:pt x="27386" y="15072"/>
                    <a:pt x="25418" y="15939"/>
                    <a:pt x="23183" y="15939"/>
                  </a:cubicBezTo>
                  <a:cubicBezTo>
                    <a:pt x="21916" y="15939"/>
                    <a:pt x="20581" y="15672"/>
                    <a:pt x="19180" y="15005"/>
                  </a:cubicBezTo>
                  <a:cubicBezTo>
                    <a:pt x="19014" y="14905"/>
                    <a:pt x="18814" y="14805"/>
                    <a:pt x="18647" y="14705"/>
                  </a:cubicBezTo>
                  <a:cubicBezTo>
                    <a:pt x="17312" y="16139"/>
                    <a:pt x="13843" y="20342"/>
                    <a:pt x="16479" y="23678"/>
                  </a:cubicBezTo>
                  <a:cubicBezTo>
                    <a:pt x="17735" y="25246"/>
                    <a:pt x="19198" y="25731"/>
                    <a:pt x="20529" y="25731"/>
                  </a:cubicBezTo>
                  <a:cubicBezTo>
                    <a:pt x="22626" y="25731"/>
                    <a:pt x="24395" y="24527"/>
                    <a:pt x="24518" y="24445"/>
                  </a:cubicBezTo>
                  <a:cubicBezTo>
                    <a:pt x="24686" y="24329"/>
                    <a:pt x="24879" y="24273"/>
                    <a:pt x="25070" y="24273"/>
                  </a:cubicBezTo>
                  <a:cubicBezTo>
                    <a:pt x="25372" y="24273"/>
                    <a:pt x="25668" y="24413"/>
                    <a:pt x="25852" y="24679"/>
                  </a:cubicBezTo>
                  <a:cubicBezTo>
                    <a:pt x="26152" y="25112"/>
                    <a:pt x="26052" y="25713"/>
                    <a:pt x="25618" y="26013"/>
                  </a:cubicBezTo>
                  <a:cubicBezTo>
                    <a:pt x="24484" y="26814"/>
                    <a:pt x="22583" y="27648"/>
                    <a:pt x="20515" y="27648"/>
                  </a:cubicBezTo>
                  <a:cubicBezTo>
                    <a:pt x="18647" y="27648"/>
                    <a:pt x="16612" y="26947"/>
                    <a:pt x="14977" y="24846"/>
                  </a:cubicBezTo>
                  <a:cubicBezTo>
                    <a:pt x="11842" y="20943"/>
                    <a:pt x="14644" y="16173"/>
                    <a:pt x="17046" y="13571"/>
                  </a:cubicBezTo>
                  <a:cubicBezTo>
                    <a:pt x="13076" y="10035"/>
                    <a:pt x="15511" y="4798"/>
                    <a:pt x="15545" y="4731"/>
                  </a:cubicBezTo>
                  <a:cubicBezTo>
                    <a:pt x="15712" y="4397"/>
                    <a:pt x="16049" y="4200"/>
                    <a:pt x="16399" y="4200"/>
                  </a:cubicBezTo>
                  <a:cubicBezTo>
                    <a:pt x="16538" y="4200"/>
                    <a:pt x="16679" y="4231"/>
                    <a:pt x="16812" y="4298"/>
                  </a:cubicBezTo>
                  <a:cubicBezTo>
                    <a:pt x="17312" y="4498"/>
                    <a:pt x="17513" y="5098"/>
                    <a:pt x="17279" y="5565"/>
                  </a:cubicBezTo>
                  <a:cubicBezTo>
                    <a:pt x="17012" y="6099"/>
                    <a:pt x="14977" y="10802"/>
                    <a:pt x="20014" y="13271"/>
                  </a:cubicBezTo>
                  <a:cubicBezTo>
                    <a:pt x="21052" y="13782"/>
                    <a:pt x="22111" y="14034"/>
                    <a:pt x="23189" y="14034"/>
                  </a:cubicBezTo>
                  <a:cubicBezTo>
                    <a:pt x="24432" y="14034"/>
                    <a:pt x="25699" y="13698"/>
                    <a:pt x="26986" y="13037"/>
                  </a:cubicBezTo>
                  <a:cubicBezTo>
                    <a:pt x="27153" y="12937"/>
                    <a:pt x="27320" y="12870"/>
                    <a:pt x="27453" y="12770"/>
                  </a:cubicBezTo>
                  <a:cubicBezTo>
                    <a:pt x="27553" y="12203"/>
                    <a:pt x="27853" y="9735"/>
                    <a:pt x="26119" y="5332"/>
                  </a:cubicBezTo>
                  <a:cubicBezTo>
                    <a:pt x="25085" y="2796"/>
                    <a:pt x="23884" y="1362"/>
                    <a:pt x="22916" y="562"/>
                  </a:cubicBezTo>
                  <a:lnTo>
                    <a:pt x="21382" y="628"/>
                  </a:lnTo>
                  <a:cubicBezTo>
                    <a:pt x="21337" y="637"/>
                    <a:pt x="21293" y="641"/>
                    <a:pt x="21249" y="641"/>
                  </a:cubicBezTo>
                  <a:cubicBezTo>
                    <a:pt x="21128" y="641"/>
                    <a:pt x="21013" y="610"/>
                    <a:pt x="20915" y="562"/>
                  </a:cubicBezTo>
                  <a:cubicBezTo>
                    <a:pt x="20838" y="523"/>
                    <a:pt x="19702" y="0"/>
                    <a:pt x="18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4847613" y="3259825"/>
              <a:ext cx="1170025" cy="886750"/>
            </a:xfrm>
            <a:custGeom>
              <a:avLst/>
              <a:gdLst/>
              <a:ahLst/>
              <a:cxnLst/>
              <a:rect l="l" t="t" r="r" b="b"/>
              <a:pathLst>
                <a:path w="46801" h="35470" extrusionOk="0">
                  <a:moveTo>
                    <a:pt x="37727" y="0"/>
                  </a:moveTo>
                  <a:cubicBezTo>
                    <a:pt x="36693" y="1534"/>
                    <a:pt x="34725" y="3302"/>
                    <a:pt x="30956" y="3970"/>
                  </a:cubicBezTo>
                  <a:cubicBezTo>
                    <a:pt x="29255" y="4303"/>
                    <a:pt x="27854" y="4403"/>
                    <a:pt x="26686" y="4403"/>
                  </a:cubicBezTo>
                  <a:cubicBezTo>
                    <a:pt x="24818" y="4403"/>
                    <a:pt x="23617" y="4103"/>
                    <a:pt x="22850" y="3803"/>
                  </a:cubicBezTo>
                  <a:cubicBezTo>
                    <a:pt x="22034" y="5108"/>
                    <a:pt x="20262" y="7242"/>
                    <a:pt x="17345" y="7242"/>
                  </a:cubicBezTo>
                  <a:cubicBezTo>
                    <a:pt x="17279" y="7242"/>
                    <a:pt x="17213" y="7241"/>
                    <a:pt x="17146" y="7239"/>
                  </a:cubicBezTo>
                  <a:cubicBezTo>
                    <a:pt x="15378" y="7172"/>
                    <a:pt x="14177" y="6805"/>
                    <a:pt x="13343" y="6438"/>
                  </a:cubicBezTo>
                  <a:cubicBezTo>
                    <a:pt x="12976" y="7505"/>
                    <a:pt x="12076" y="8940"/>
                    <a:pt x="10041" y="10441"/>
                  </a:cubicBezTo>
                  <a:cubicBezTo>
                    <a:pt x="6939" y="12709"/>
                    <a:pt x="2535" y="13676"/>
                    <a:pt x="1001" y="13977"/>
                  </a:cubicBezTo>
                  <a:cubicBezTo>
                    <a:pt x="1001" y="13977"/>
                    <a:pt x="0" y="17379"/>
                    <a:pt x="2302" y="19981"/>
                  </a:cubicBezTo>
                  <a:cubicBezTo>
                    <a:pt x="3203" y="20982"/>
                    <a:pt x="4337" y="21249"/>
                    <a:pt x="5137" y="21482"/>
                  </a:cubicBezTo>
                  <a:cubicBezTo>
                    <a:pt x="5738" y="21449"/>
                    <a:pt x="6672" y="21415"/>
                    <a:pt x="7606" y="21215"/>
                  </a:cubicBezTo>
                  <a:cubicBezTo>
                    <a:pt x="9574" y="20815"/>
                    <a:pt x="10741" y="19981"/>
                    <a:pt x="11108" y="18780"/>
                  </a:cubicBezTo>
                  <a:cubicBezTo>
                    <a:pt x="12009" y="15645"/>
                    <a:pt x="9941" y="14043"/>
                    <a:pt x="9841" y="13977"/>
                  </a:cubicBezTo>
                  <a:cubicBezTo>
                    <a:pt x="9407" y="13643"/>
                    <a:pt x="9340" y="13043"/>
                    <a:pt x="9641" y="12642"/>
                  </a:cubicBezTo>
                  <a:cubicBezTo>
                    <a:pt x="9840" y="12384"/>
                    <a:pt x="10134" y="12244"/>
                    <a:pt x="10423" y="12244"/>
                  </a:cubicBezTo>
                  <a:cubicBezTo>
                    <a:pt x="10619" y="12244"/>
                    <a:pt x="10813" y="12308"/>
                    <a:pt x="10975" y="12442"/>
                  </a:cubicBezTo>
                  <a:cubicBezTo>
                    <a:pt x="11108" y="12509"/>
                    <a:pt x="14244" y="14877"/>
                    <a:pt x="12943" y="19314"/>
                  </a:cubicBezTo>
                  <a:cubicBezTo>
                    <a:pt x="12209" y="21816"/>
                    <a:pt x="9774" y="22783"/>
                    <a:pt x="7672" y="23183"/>
                  </a:cubicBezTo>
                  <a:cubicBezTo>
                    <a:pt x="7806" y="24951"/>
                    <a:pt x="8540" y="27787"/>
                    <a:pt x="11442" y="30455"/>
                  </a:cubicBezTo>
                  <a:cubicBezTo>
                    <a:pt x="14504" y="33253"/>
                    <a:pt x="19298" y="35469"/>
                    <a:pt x="24382" y="35469"/>
                  </a:cubicBezTo>
                  <a:cubicBezTo>
                    <a:pt x="26996" y="35469"/>
                    <a:pt x="29686" y="34884"/>
                    <a:pt x="32257" y="33491"/>
                  </a:cubicBezTo>
                  <a:cubicBezTo>
                    <a:pt x="37761" y="30489"/>
                    <a:pt x="38194" y="26486"/>
                    <a:pt x="38027" y="24551"/>
                  </a:cubicBezTo>
                  <a:lnTo>
                    <a:pt x="37994" y="24551"/>
                  </a:lnTo>
                  <a:cubicBezTo>
                    <a:pt x="34792" y="24551"/>
                    <a:pt x="31656" y="22950"/>
                    <a:pt x="29788" y="20315"/>
                  </a:cubicBezTo>
                  <a:cubicBezTo>
                    <a:pt x="29321" y="19581"/>
                    <a:pt x="28954" y="18847"/>
                    <a:pt x="28721" y="18113"/>
                  </a:cubicBezTo>
                  <a:cubicBezTo>
                    <a:pt x="28283" y="17911"/>
                    <a:pt x="27223" y="17504"/>
                    <a:pt x="25980" y="17504"/>
                  </a:cubicBezTo>
                  <a:cubicBezTo>
                    <a:pt x="24763" y="17504"/>
                    <a:pt x="23371" y="17894"/>
                    <a:pt x="22216" y="19247"/>
                  </a:cubicBezTo>
                  <a:cubicBezTo>
                    <a:pt x="19648" y="22249"/>
                    <a:pt x="21916" y="24918"/>
                    <a:pt x="22183" y="25185"/>
                  </a:cubicBezTo>
                  <a:cubicBezTo>
                    <a:pt x="22550" y="25585"/>
                    <a:pt x="22516" y="26185"/>
                    <a:pt x="22116" y="26552"/>
                  </a:cubicBezTo>
                  <a:cubicBezTo>
                    <a:pt x="21949" y="26719"/>
                    <a:pt x="21716" y="26819"/>
                    <a:pt x="21482" y="26819"/>
                  </a:cubicBezTo>
                  <a:cubicBezTo>
                    <a:pt x="21215" y="26819"/>
                    <a:pt x="20982" y="26686"/>
                    <a:pt x="20782" y="26486"/>
                  </a:cubicBezTo>
                  <a:cubicBezTo>
                    <a:pt x="19481" y="25085"/>
                    <a:pt x="17780" y="21515"/>
                    <a:pt x="20748" y="18013"/>
                  </a:cubicBezTo>
                  <a:cubicBezTo>
                    <a:pt x="22312" y="16182"/>
                    <a:pt x="24249" y="15591"/>
                    <a:pt x="25999" y="15591"/>
                  </a:cubicBezTo>
                  <a:cubicBezTo>
                    <a:pt x="26863" y="15591"/>
                    <a:pt x="27682" y="15735"/>
                    <a:pt x="28387" y="15945"/>
                  </a:cubicBezTo>
                  <a:cubicBezTo>
                    <a:pt x="28421" y="15077"/>
                    <a:pt x="28621" y="14244"/>
                    <a:pt x="29021" y="13476"/>
                  </a:cubicBezTo>
                  <a:cubicBezTo>
                    <a:pt x="30618" y="10357"/>
                    <a:pt x="33118" y="9516"/>
                    <a:pt x="35019" y="9516"/>
                  </a:cubicBezTo>
                  <a:cubicBezTo>
                    <a:pt x="35699" y="9516"/>
                    <a:pt x="36303" y="9624"/>
                    <a:pt x="36760" y="9774"/>
                  </a:cubicBezTo>
                  <a:cubicBezTo>
                    <a:pt x="37260" y="9940"/>
                    <a:pt x="37527" y="10508"/>
                    <a:pt x="37360" y="11008"/>
                  </a:cubicBezTo>
                  <a:cubicBezTo>
                    <a:pt x="37227" y="11407"/>
                    <a:pt x="36860" y="11658"/>
                    <a:pt x="36463" y="11658"/>
                  </a:cubicBezTo>
                  <a:cubicBezTo>
                    <a:pt x="36363" y="11658"/>
                    <a:pt x="36260" y="11642"/>
                    <a:pt x="36159" y="11608"/>
                  </a:cubicBezTo>
                  <a:cubicBezTo>
                    <a:pt x="36032" y="11574"/>
                    <a:pt x="35570" y="11442"/>
                    <a:pt x="34942" y="11442"/>
                  </a:cubicBezTo>
                  <a:cubicBezTo>
                    <a:pt x="33763" y="11442"/>
                    <a:pt x="31996" y="11906"/>
                    <a:pt x="30756" y="14344"/>
                  </a:cubicBezTo>
                  <a:cubicBezTo>
                    <a:pt x="30022" y="15811"/>
                    <a:pt x="30222" y="17579"/>
                    <a:pt x="31389" y="19214"/>
                  </a:cubicBezTo>
                  <a:cubicBezTo>
                    <a:pt x="32854" y="21366"/>
                    <a:pt x="35391" y="22634"/>
                    <a:pt x="37990" y="22634"/>
                  </a:cubicBezTo>
                  <a:cubicBezTo>
                    <a:pt x="38292" y="22634"/>
                    <a:pt x="38594" y="22617"/>
                    <a:pt x="38895" y="22583"/>
                  </a:cubicBezTo>
                  <a:cubicBezTo>
                    <a:pt x="39095" y="22550"/>
                    <a:pt x="39262" y="22550"/>
                    <a:pt x="39428" y="22516"/>
                  </a:cubicBezTo>
                  <a:cubicBezTo>
                    <a:pt x="40663" y="21482"/>
                    <a:pt x="42464" y="19280"/>
                    <a:pt x="44299" y="14677"/>
                  </a:cubicBezTo>
                  <a:cubicBezTo>
                    <a:pt x="46800" y="8406"/>
                    <a:pt x="45399" y="2435"/>
                    <a:pt x="45399" y="2435"/>
                  </a:cubicBezTo>
                  <a:lnTo>
                    <a:pt x="45399" y="2435"/>
                  </a:lnTo>
                  <a:cubicBezTo>
                    <a:pt x="45104" y="2534"/>
                    <a:pt x="44512" y="2614"/>
                    <a:pt x="43775" y="2614"/>
                  </a:cubicBezTo>
                  <a:cubicBezTo>
                    <a:pt x="42515" y="2614"/>
                    <a:pt x="40829" y="2380"/>
                    <a:pt x="39462" y="1601"/>
                  </a:cubicBezTo>
                  <a:cubicBezTo>
                    <a:pt x="38661" y="1168"/>
                    <a:pt x="38094" y="600"/>
                    <a:pt x="37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33"/>
          <p:cNvSpPr txBox="1"/>
          <p:nvPr/>
        </p:nvSpPr>
        <p:spPr>
          <a:xfrm flipH="1">
            <a:off x="71018" y="940730"/>
            <a:ext cx="6391926" cy="369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Як Ваш наставник, я:</a:t>
            </a: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готова 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до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співпраці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відповідно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до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нашого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плану</a:t>
            </a: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буду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працювати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з Вами для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вирішення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завдань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слухати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Вас</a:t>
            </a: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буду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дотримуватися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відповідного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графіку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намагатися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виправдати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інші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очікування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допоможу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Вам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знайти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власні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відповіді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Ваші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запитання</a:t>
            </a:r>
            <a:endParaRPr lang="ru-RU" sz="16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розповім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і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продемонструю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що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я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дізналася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процесі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нашого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спілкування</a:t>
            </a:r>
            <a:endParaRPr lang="ru-RU" sz="16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відповім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запитання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щодо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наших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взаємостосунків</a:t>
            </a:r>
            <a:endParaRPr lang="ru-RU" sz="16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збережу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конфіденційність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інформації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отриманої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Вас</a:t>
            </a: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не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буду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втручатися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у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Ваші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взаємостосунки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колегами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чи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керівництвом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школи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,  але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допоможу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проаналізувати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причини 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Вашого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занепокоєння</a:t>
            </a:r>
            <a:endParaRPr lang="ru-RU" sz="16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3"/>
          <p:cNvSpPr/>
          <p:nvPr/>
        </p:nvSpPr>
        <p:spPr>
          <a:xfrm>
            <a:off x="161650" y="164795"/>
            <a:ext cx="8636889" cy="464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СПІВПРАЦЯ МІЖ НАСТАВНИКОМ І ПЕДАГОГОМ</a:t>
            </a:r>
          </a:p>
        </p:txBody>
      </p:sp>
    </p:spTree>
    <p:extLst>
      <p:ext uri="{BB962C8B-B14F-4D97-AF65-F5344CB8AC3E}">
        <p14:creationId xmlns:p14="http://schemas.microsoft.com/office/powerpoint/2010/main" val="187222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33"/>
          <p:cNvGrpSpPr/>
          <p:nvPr/>
        </p:nvGrpSpPr>
        <p:grpSpPr>
          <a:xfrm>
            <a:off x="6462944" y="1523476"/>
            <a:ext cx="2681056" cy="2622396"/>
            <a:chOff x="2934563" y="1523475"/>
            <a:chExt cx="3274875" cy="3136225"/>
          </a:xfrm>
        </p:grpSpPr>
        <p:sp>
          <p:nvSpPr>
            <p:cNvPr id="243" name="Google Shape;243;p33"/>
            <p:cNvSpPr/>
            <p:nvPr/>
          </p:nvSpPr>
          <p:spPr>
            <a:xfrm>
              <a:off x="4567413" y="3681775"/>
              <a:ext cx="1020750" cy="977925"/>
            </a:xfrm>
            <a:custGeom>
              <a:avLst/>
              <a:gdLst/>
              <a:ahLst/>
              <a:cxnLst/>
              <a:rect l="l" t="t" r="r" b="b"/>
              <a:pathLst>
                <a:path w="40830" h="39117" extrusionOk="0">
                  <a:moveTo>
                    <a:pt x="10108" y="1"/>
                  </a:moveTo>
                  <a:cubicBezTo>
                    <a:pt x="10108" y="1"/>
                    <a:pt x="8473" y="2036"/>
                    <a:pt x="5071" y="4637"/>
                  </a:cubicBezTo>
                  <a:cubicBezTo>
                    <a:pt x="1802" y="7112"/>
                    <a:pt x="164" y="7173"/>
                    <a:pt x="12" y="7173"/>
                  </a:cubicBezTo>
                  <a:cubicBezTo>
                    <a:pt x="4" y="7173"/>
                    <a:pt x="0" y="7173"/>
                    <a:pt x="0" y="7173"/>
                  </a:cubicBezTo>
                  <a:lnTo>
                    <a:pt x="0" y="7173"/>
                  </a:lnTo>
                  <a:cubicBezTo>
                    <a:pt x="0" y="7173"/>
                    <a:pt x="1134" y="13944"/>
                    <a:pt x="8473" y="20149"/>
                  </a:cubicBezTo>
                  <a:cubicBezTo>
                    <a:pt x="11963" y="23101"/>
                    <a:pt x="15708" y="23664"/>
                    <a:pt x="18056" y="23664"/>
                  </a:cubicBezTo>
                  <a:cubicBezTo>
                    <a:pt x="19500" y="23664"/>
                    <a:pt x="20415" y="23451"/>
                    <a:pt x="20415" y="23451"/>
                  </a:cubicBezTo>
                  <a:lnTo>
                    <a:pt x="20415" y="23451"/>
                  </a:lnTo>
                  <a:cubicBezTo>
                    <a:pt x="20415" y="23451"/>
                    <a:pt x="19147" y="28088"/>
                    <a:pt x="25252" y="33958"/>
                  </a:cubicBezTo>
                  <a:cubicBezTo>
                    <a:pt x="26886" y="35560"/>
                    <a:pt x="29922" y="35459"/>
                    <a:pt x="31556" y="37161"/>
                  </a:cubicBezTo>
                  <a:cubicBezTo>
                    <a:pt x="32903" y="38604"/>
                    <a:pt x="34250" y="39116"/>
                    <a:pt x="35483" y="39116"/>
                  </a:cubicBezTo>
                  <a:cubicBezTo>
                    <a:pt x="38495" y="39116"/>
                    <a:pt x="40829" y="36060"/>
                    <a:pt x="40829" y="36060"/>
                  </a:cubicBezTo>
                  <a:cubicBezTo>
                    <a:pt x="40829" y="36060"/>
                    <a:pt x="38061" y="33225"/>
                    <a:pt x="36393" y="29288"/>
                  </a:cubicBezTo>
                  <a:cubicBezTo>
                    <a:pt x="34725" y="25319"/>
                    <a:pt x="34492" y="20349"/>
                    <a:pt x="34492" y="20349"/>
                  </a:cubicBezTo>
                  <a:cubicBezTo>
                    <a:pt x="34492" y="20349"/>
                    <a:pt x="33623" y="20519"/>
                    <a:pt x="32236" y="20519"/>
                  </a:cubicBezTo>
                  <a:cubicBezTo>
                    <a:pt x="29998" y="20519"/>
                    <a:pt x="26410" y="20074"/>
                    <a:pt x="22950" y="17747"/>
                  </a:cubicBezTo>
                  <a:cubicBezTo>
                    <a:pt x="18847" y="14978"/>
                    <a:pt x="16112" y="8173"/>
                    <a:pt x="16112" y="8173"/>
                  </a:cubicBezTo>
                  <a:cubicBezTo>
                    <a:pt x="16112" y="8173"/>
                    <a:pt x="13677" y="8173"/>
                    <a:pt x="12009" y="5605"/>
                  </a:cubicBezTo>
                  <a:cubicBezTo>
                    <a:pt x="10341" y="3003"/>
                    <a:pt x="10108" y="1"/>
                    <a:pt x="10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2934563" y="1523475"/>
              <a:ext cx="1697925" cy="1979050"/>
            </a:xfrm>
            <a:custGeom>
              <a:avLst/>
              <a:gdLst/>
              <a:ahLst/>
              <a:cxnLst/>
              <a:rect l="l" t="t" r="r" b="b"/>
              <a:pathLst>
                <a:path w="67917" h="79162" extrusionOk="0">
                  <a:moveTo>
                    <a:pt x="57585" y="0"/>
                  </a:moveTo>
                  <a:cubicBezTo>
                    <a:pt x="56666" y="0"/>
                    <a:pt x="55704" y="63"/>
                    <a:pt x="54707" y="204"/>
                  </a:cubicBezTo>
                  <a:cubicBezTo>
                    <a:pt x="48702" y="1072"/>
                    <a:pt x="45700" y="3640"/>
                    <a:pt x="44499" y="5041"/>
                  </a:cubicBezTo>
                  <a:cubicBezTo>
                    <a:pt x="44499" y="6742"/>
                    <a:pt x="44733" y="8677"/>
                    <a:pt x="45467" y="10645"/>
                  </a:cubicBezTo>
                  <a:cubicBezTo>
                    <a:pt x="46942" y="14703"/>
                    <a:pt x="50195" y="15262"/>
                    <a:pt x="51896" y="15262"/>
                  </a:cubicBezTo>
                  <a:cubicBezTo>
                    <a:pt x="52502" y="15262"/>
                    <a:pt x="52911" y="15191"/>
                    <a:pt x="52972" y="15182"/>
                  </a:cubicBezTo>
                  <a:cubicBezTo>
                    <a:pt x="53050" y="15164"/>
                    <a:pt x="53128" y="15156"/>
                    <a:pt x="53204" y="15156"/>
                  </a:cubicBezTo>
                  <a:cubicBezTo>
                    <a:pt x="53713" y="15156"/>
                    <a:pt x="54157" y="15527"/>
                    <a:pt x="54273" y="16049"/>
                  </a:cubicBezTo>
                  <a:cubicBezTo>
                    <a:pt x="54373" y="16650"/>
                    <a:pt x="54006" y="17250"/>
                    <a:pt x="53406" y="17383"/>
                  </a:cubicBezTo>
                  <a:cubicBezTo>
                    <a:pt x="52939" y="17450"/>
                    <a:pt x="52405" y="17517"/>
                    <a:pt x="51838" y="17517"/>
                  </a:cubicBezTo>
                  <a:cubicBezTo>
                    <a:pt x="49069" y="17517"/>
                    <a:pt x="45100" y="16249"/>
                    <a:pt x="43365" y="11412"/>
                  </a:cubicBezTo>
                  <a:cubicBezTo>
                    <a:pt x="42665" y="9478"/>
                    <a:pt x="42331" y="7576"/>
                    <a:pt x="42265" y="5875"/>
                  </a:cubicBezTo>
                  <a:cubicBezTo>
                    <a:pt x="40430" y="5942"/>
                    <a:pt x="37161" y="6376"/>
                    <a:pt x="32958" y="8444"/>
                  </a:cubicBezTo>
                  <a:cubicBezTo>
                    <a:pt x="28388" y="10679"/>
                    <a:pt x="27287" y="13414"/>
                    <a:pt x="26620" y="15249"/>
                  </a:cubicBezTo>
                  <a:lnTo>
                    <a:pt x="26653" y="16883"/>
                  </a:lnTo>
                  <a:lnTo>
                    <a:pt x="26653" y="17317"/>
                  </a:lnTo>
                  <a:cubicBezTo>
                    <a:pt x="26653" y="17584"/>
                    <a:pt x="26753" y="23888"/>
                    <a:pt x="31624" y="24022"/>
                  </a:cubicBezTo>
                  <a:lnTo>
                    <a:pt x="31790" y="24022"/>
                  </a:lnTo>
                  <a:cubicBezTo>
                    <a:pt x="35927" y="24022"/>
                    <a:pt x="36661" y="20319"/>
                    <a:pt x="36727" y="19885"/>
                  </a:cubicBezTo>
                  <a:cubicBezTo>
                    <a:pt x="36818" y="19343"/>
                    <a:pt x="37316" y="18937"/>
                    <a:pt x="37854" y="18937"/>
                  </a:cubicBezTo>
                  <a:cubicBezTo>
                    <a:pt x="37912" y="18937"/>
                    <a:pt x="37970" y="18942"/>
                    <a:pt x="38028" y="18951"/>
                  </a:cubicBezTo>
                  <a:cubicBezTo>
                    <a:pt x="38629" y="19051"/>
                    <a:pt x="39062" y="19618"/>
                    <a:pt x="38962" y="20219"/>
                  </a:cubicBezTo>
                  <a:cubicBezTo>
                    <a:pt x="38629" y="22320"/>
                    <a:pt x="36727" y="26256"/>
                    <a:pt x="31790" y="26256"/>
                  </a:cubicBezTo>
                  <a:lnTo>
                    <a:pt x="31557" y="26256"/>
                  </a:lnTo>
                  <a:cubicBezTo>
                    <a:pt x="26186" y="26123"/>
                    <a:pt x="24585" y="20853"/>
                    <a:pt x="24418" y="17750"/>
                  </a:cubicBezTo>
                  <a:lnTo>
                    <a:pt x="24452" y="17250"/>
                  </a:lnTo>
                  <a:lnTo>
                    <a:pt x="24452" y="17250"/>
                  </a:lnTo>
                  <a:cubicBezTo>
                    <a:pt x="22717" y="17517"/>
                    <a:pt x="19382" y="18417"/>
                    <a:pt x="16413" y="20619"/>
                  </a:cubicBezTo>
                  <a:cubicBezTo>
                    <a:pt x="13244" y="22954"/>
                    <a:pt x="12443" y="25990"/>
                    <a:pt x="12210" y="27591"/>
                  </a:cubicBezTo>
                  <a:cubicBezTo>
                    <a:pt x="15345" y="28325"/>
                    <a:pt x="18414" y="30126"/>
                    <a:pt x="21016" y="34062"/>
                  </a:cubicBezTo>
                  <a:cubicBezTo>
                    <a:pt x="23051" y="37231"/>
                    <a:pt x="23751" y="40033"/>
                    <a:pt x="23051" y="42435"/>
                  </a:cubicBezTo>
                  <a:cubicBezTo>
                    <a:pt x="22450" y="44503"/>
                    <a:pt x="20849" y="46137"/>
                    <a:pt x="18281" y="47305"/>
                  </a:cubicBezTo>
                  <a:cubicBezTo>
                    <a:pt x="17347" y="47705"/>
                    <a:pt x="16446" y="47939"/>
                    <a:pt x="15646" y="47939"/>
                  </a:cubicBezTo>
                  <a:cubicBezTo>
                    <a:pt x="14912" y="47939"/>
                    <a:pt x="14245" y="47772"/>
                    <a:pt x="13644" y="47438"/>
                  </a:cubicBezTo>
                  <a:cubicBezTo>
                    <a:pt x="11409" y="46304"/>
                    <a:pt x="10875" y="43502"/>
                    <a:pt x="10842" y="43402"/>
                  </a:cubicBezTo>
                  <a:cubicBezTo>
                    <a:pt x="10742" y="42768"/>
                    <a:pt x="11142" y="42201"/>
                    <a:pt x="11743" y="42068"/>
                  </a:cubicBezTo>
                  <a:cubicBezTo>
                    <a:pt x="11805" y="42057"/>
                    <a:pt x="11867" y="42052"/>
                    <a:pt x="11928" y="42052"/>
                  </a:cubicBezTo>
                  <a:cubicBezTo>
                    <a:pt x="12462" y="42052"/>
                    <a:pt x="12954" y="42430"/>
                    <a:pt x="13044" y="42968"/>
                  </a:cubicBezTo>
                  <a:cubicBezTo>
                    <a:pt x="13144" y="43469"/>
                    <a:pt x="13644" y="44936"/>
                    <a:pt x="14678" y="45470"/>
                  </a:cubicBezTo>
                  <a:cubicBezTo>
                    <a:pt x="14951" y="45607"/>
                    <a:pt x="15270" y="45676"/>
                    <a:pt x="15623" y="45676"/>
                  </a:cubicBezTo>
                  <a:cubicBezTo>
                    <a:pt x="16133" y="45676"/>
                    <a:pt x="16717" y="45532"/>
                    <a:pt x="17347" y="45237"/>
                  </a:cubicBezTo>
                  <a:cubicBezTo>
                    <a:pt x="19281" y="44369"/>
                    <a:pt x="20482" y="43235"/>
                    <a:pt x="20883" y="41801"/>
                  </a:cubicBezTo>
                  <a:cubicBezTo>
                    <a:pt x="21416" y="40066"/>
                    <a:pt x="20816" y="37865"/>
                    <a:pt x="19115" y="35296"/>
                  </a:cubicBezTo>
                  <a:cubicBezTo>
                    <a:pt x="16479" y="31260"/>
                    <a:pt x="13411" y="29792"/>
                    <a:pt x="9741" y="29459"/>
                  </a:cubicBezTo>
                  <a:cubicBezTo>
                    <a:pt x="8641" y="30193"/>
                    <a:pt x="7273" y="31594"/>
                    <a:pt x="5805" y="34262"/>
                  </a:cubicBezTo>
                  <a:cubicBezTo>
                    <a:pt x="2369" y="40500"/>
                    <a:pt x="4738" y="45804"/>
                    <a:pt x="4738" y="45804"/>
                  </a:cubicBezTo>
                  <a:cubicBezTo>
                    <a:pt x="4738" y="45804"/>
                    <a:pt x="1" y="47772"/>
                    <a:pt x="802" y="54243"/>
                  </a:cubicBezTo>
                  <a:cubicBezTo>
                    <a:pt x="1602" y="60748"/>
                    <a:pt x="6205" y="61982"/>
                    <a:pt x="6205" y="61982"/>
                  </a:cubicBezTo>
                  <a:cubicBezTo>
                    <a:pt x="6205" y="61982"/>
                    <a:pt x="4738" y="66585"/>
                    <a:pt x="7139" y="69387"/>
                  </a:cubicBezTo>
                  <a:cubicBezTo>
                    <a:pt x="8507" y="70988"/>
                    <a:pt x="10042" y="71689"/>
                    <a:pt x="11109" y="72023"/>
                  </a:cubicBezTo>
                  <a:cubicBezTo>
                    <a:pt x="12710" y="69521"/>
                    <a:pt x="16780" y="63717"/>
                    <a:pt x="20783" y="63350"/>
                  </a:cubicBezTo>
                  <a:cubicBezTo>
                    <a:pt x="20934" y="63336"/>
                    <a:pt x="21081" y="63328"/>
                    <a:pt x="21224" y="63328"/>
                  </a:cubicBezTo>
                  <a:cubicBezTo>
                    <a:pt x="21426" y="63328"/>
                    <a:pt x="21621" y="63344"/>
                    <a:pt x="21817" y="63383"/>
                  </a:cubicBezTo>
                  <a:cubicBezTo>
                    <a:pt x="22550" y="62316"/>
                    <a:pt x="24719" y="58680"/>
                    <a:pt x="21783" y="56278"/>
                  </a:cubicBezTo>
                  <a:cubicBezTo>
                    <a:pt x="20568" y="55280"/>
                    <a:pt x="19408" y="54949"/>
                    <a:pt x="18404" y="54949"/>
                  </a:cubicBezTo>
                  <a:cubicBezTo>
                    <a:pt x="16488" y="54949"/>
                    <a:pt x="15144" y="56157"/>
                    <a:pt x="15078" y="56245"/>
                  </a:cubicBezTo>
                  <a:cubicBezTo>
                    <a:pt x="14863" y="56429"/>
                    <a:pt x="14598" y="56522"/>
                    <a:pt x="14332" y="56522"/>
                  </a:cubicBezTo>
                  <a:cubicBezTo>
                    <a:pt x="14022" y="56522"/>
                    <a:pt x="13711" y="56396"/>
                    <a:pt x="13477" y="56144"/>
                  </a:cubicBezTo>
                  <a:cubicBezTo>
                    <a:pt x="13077" y="55711"/>
                    <a:pt x="13077" y="54977"/>
                    <a:pt x="13544" y="54577"/>
                  </a:cubicBezTo>
                  <a:cubicBezTo>
                    <a:pt x="14471" y="53729"/>
                    <a:pt x="16272" y="52729"/>
                    <a:pt x="18417" y="52729"/>
                  </a:cubicBezTo>
                  <a:cubicBezTo>
                    <a:pt x="19900" y="52729"/>
                    <a:pt x="21548" y="53207"/>
                    <a:pt x="23184" y="54543"/>
                  </a:cubicBezTo>
                  <a:cubicBezTo>
                    <a:pt x="26854" y="57546"/>
                    <a:pt x="25486" y="61882"/>
                    <a:pt x="23885" y="64317"/>
                  </a:cubicBezTo>
                  <a:cubicBezTo>
                    <a:pt x="24152" y="64517"/>
                    <a:pt x="24385" y="64751"/>
                    <a:pt x="24585" y="64984"/>
                  </a:cubicBezTo>
                  <a:cubicBezTo>
                    <a:pt x="25886" y="66485"/>
                    <a:pt x="26420" y="68053"/>
                    <a:pt x="26186" y="69654"/>
                  </a:cubicBezTo>
                  <a:cubicBezTo>
                    <a:pt x="25786" y="72623"/>
                    <a:pt x="22951" y="74524"/>
                    <a:pt x="22817" y="74591"/>
                  </a:cubicBezTo>
                  <a:cubicBezTo>
                    <a:pt x="22617" y="74724"/>
                    <a:pt x="22417" y="74791"/>
                    <a:pt x="22184" y="74791"/>
                  </a:cubicBezTo>
                  <a:cubicBezTo>
                    <a:pt x="21850" y="74791"/>
                    <a:pt x="21483" y="74624"/>
                    <a:pt x="21250" y="74291"/>
                  </a:cubicBezTo>
                  <a:cubicBezTo>
                    <a:pt x="20916" y="73757"/>
                    <a:pt x="21049" y="73090"/>
                    <a:pt x="21583" y="72723"/>
                  </a:cubicBezTo>
                  <a:cubicBezTo>
                    <a:pt x="21616" y="72723"/>
                    <a:pt x="23718" y="71289"/>
                    <a:pt x="23951" y="69354"/>
                  </a:cubicBezTo>
                  <a:cubicBezTo>
                    <a:pt x="24085" y="68387"/>
                    <a:pt x="23751" y="67453"/>
                    <a:pt x="22917" y="66485"/>
                  </a:cubicBezTo>
                  <a:cubicBezTo>
                    <a:pt x="22372" y="65879"/>
                    <a:pt x="21826" y="65575"/>
                    <a:pt x="21180" y="65575"/>
                  </a:cubicBezTo>
                  <a:cubicBezTo>
                    <a:pt x="21115" y="65575"/>
                    <a:pt x="21049" y="65579"/>
                    <a:pt x="20983" y="65585"/>
                  </a:cubicBezTo>
                  <a:cubicBezTo>
                    <a:pt x="18047" y="65885"/>
                    <a:pt x="14211" y="71222"/>
                    <a:pt x="12677" y="73757"/>
                  </a:cubicBezTo>
                  <a:cubicBezTo>
                    <a:pt x="13177" y="75625"/>
                    <a:pt x="14812" y="78627"/>
                    <a:pt x="19982" y="79061"/>
                  </a:cubicBezTo>
                  <a:cubicBezTo>
                    <a:pt x="20761" y="79131"/>
                    <a:pt x="21495" y="79162"/>
                    <a:pt x="22186" y="79162"/>
                  </a:cubicBezTo>
                  <a:cubicBezTo>
                    <a:pt x="25459" y="79162"/>
                    <a:pt x="27750" y="78460"/>
                    <a:pt x="29155" y="77827"/>
                  </a:cubicBezTo>
                  <a:lnTo>
                    <a:pt x="29789" y="76659"/>
                  </a:lnTo>
                  <a:cubicBezTo>
                    <a:pt x="29522" y="75425"/>
                    <a:pt x="29122" y="71722"/>
                    <a:pt x="31957" y="67820"/>
                  </a:cubicBezTo>
                  <a:cubicBezTo>
                    <a:pt x="34692" y="64050"/>
                    <a:pt x="39329" y="63483"/>
                    <a:pt x="41264" y="63416"/>
                  </a:cubicBezTo>
                  <a:cubicBezTo>
                    <a:pt x="41564" y="62115"/>
                    <a:pt x="42398" y="59647"/>
                    <a:pt x="44833" y="57512"/>
                  </a:cubicBezTo>
                  <a:cubicBezTo>
                    <a:pt x="45033" y="57345"/>
                    <a:pt x="45233" y="57179"/>
                    <a:pt x="45467" y="57045"/>
                  </a:cubicBezTo>
                  <a:cubicBezTo>
                    <a:pt x="44733" y="55411"/>
                    <a:pt x="43832" y="53309"/>
                    <a:pt x="42898" y="50841"/>
                  </a:cubicBezTo>
                  <a:cubicBezTo>
                    <a:pt x="41397" y="46905"/>
                    <a:pt x="39062" y="44169"/>
                    <a:pt x="36727" y="43502"/>
                  </a:cubicBezTo>
                  <a:cubicBezTo>
                    <a:pt x="36362" y="43403"/>
                    <a:pt x="35993" y="43353"/>
                    <a:pt x="35620" y="43353"/>
                  </a:cubicBezTo>
                  <a:cubicBezTo>
                    <a:pt x="34492" y="43353"/>
                    <a:pt x="33327" y="43809"/>
                    <a:pt x="32124" y="44736"/>
                  </a:cubicBezTo>
                  <a:cubicBezTo>
                    <a:pt x="30423" y="46104"/>
                    <a:pt x="29522" y="47538"/>
                    <a:pt x="29455" y="48973"/>
                  </a:cubicBezTo>
                  <a:cubicBezTo>
                    <a:pt x="29355" y="50974"/>
                    <a:pt x="30890" y="52509"/>
                    <a:pt x="30923" y="52509"/>
                  </a:cubicBezTo>
                  <a:cubicBezTo>
                    <a:pt x="31357" y="52942"/>
                    <a:pt x="31390" y="53643"/>
                    <a:pt x="30956" y="54076"/>
                  </a:cubicBezTo>
                  <a:cubicBezTo>
                    <a:pt x="30745" y="54323"/>
                    <a:pt x="30441" y="54448"/>
                    <a:pt x="30137" y="54448"/>
                  </a:cubicBezTo>
                  <a:cubicBezTo>
                    <a:pt x="29865" y="54448"/>
                    <a:pt x="29593" y="54348"/>
                    <a:pt x="29389" y="54143"/>
                  </a:cubicBezTo>
                  <a:cubicBezTo>
                    <a:pt x="29289" y="54043"/>
                    <a:pt x="27054" y="51908"/>
                    <a:pt x="27220" y="48873"/>
                  </a:cubicBezTo>
                  <a:cubicBezTo>
                    <a:pt x="27287" y="46738"/>
                    <a:pt x="28488" y="44770"/>
                    <a:pt x="30756" y="43002"/>
                  </a:cubicBezTo>
                  <a:cubicBezTo>
                    <a:pt x="32600" y="41545"/>
                    <a:pt x="34289" y="41113"/>
                    <a:pt x="35652" y="41113"/>
                  </a:cubicBezTo>
                  <a:cubicBezTo>
                    <a:pt x="36287" y="41113"/>
                    <a:pt x="36851" y="41207"/>
                    <a:pt x="37328" y="41334"/>
                  </a:cubicBezTo>
                  <a:cubicBezTo>
                    <a:pt x="40397" y="42201"/>
                    <a:pt x="43199" y="45370"/>
                    <a:pt x="45000" y="50040"/>
                  </a:cubicBezTo>
                  <a:cubicBezTo>
                    <a:pt x="45900" y="52408"/>
                    <a:pt x="46768" y="54443"/>
                    <a:pt x="47468" y="56044"/>
                  </a:cubicBezTo>
                  <a:cubicBezTo>
                    <a:pt x="48617" y="55651"/>
                    <a:pt x="49782" y="55523"/>
                    <a:pt x="50800" y="55523"/>
                  </a:cubicBezTo>
                  <a:cubicBezTo>
                    <a:pt x="51852" y="55523"/>
                    <a:pt x="52747" y="55659"/>
                    <a:pt x="53306" y="55778"/>
                  </a:cubicBezTo>
                  <a:lnTo>
                    <a:pt x="54773" y="54110"/>
                  </a:lnTo>
                  <a:cubicBezTo>
                    <a:pt x="54206" y="53209"/>
                    <a:pt x="53506" y="51508"/>
                    <a:pt x="54140" y="49473"/>
                  </a:cubicBezTo>
                  <a:cubicBezTo>
                    <a:pt x="54573" y="48039"/>
                    <a:pt x="55274" y="47138"/>
                    <a:pt x="55908" y="46604"/>
                  </a:cubicBezTo>
                  <a:cubicBezTo>
                    <a:pt x="54974" y="45570"/>
                    <a:pt x="53773" y="43736"/>
                    <a:pt x="54173" y="41301"/>
                  </a:cubicBezTo>
                  <a:cubicBezTo>
                    <a:pt x="54473" y="39266"/>
                    <a:pt x="55607" y="37865"/>
                    <a:pt x="56575" y="36997"/>
                  </a:cubicBezTo>
                  <a:cubicBezTo>
                    <a:pt x="56508" y="36897"/>
                    <a:pt x="56441" y="36797"/>
                    <a:pt x="56408" y="36697"/>
                  </a:cubicBezTo>
                  <a:cubicBezTo>
                    <a:pt x="56408" y="36631"/>
                    <a:pt x="54206" y="31460"/>
                    <a:pt x="50237" y="30793"/>
                  </a:cubicBezTo>
                  <a:cubicBezTo>
                    <a:pt x="49879" y="30733"/>
                    <a:pt x="49532" y="30706"/>
                    <a:pt x="49196" y="30706"/>
                  </a:cubicBezTo>
                  <a:cubicBezTo>
                    <a:pt x="45802" y="30706"/>
                    <a:pt x="43562" y="33498"/>
                    <a:pt x="43532" y="33528"/>
                  </a:cubicBezTo>
                  <a:cubicBezTo>
                    <a:pt x="43321" y="33866"/>
                    <a:pt x="42962" y="34044"/>
                    <a:pt x="42601" y="34044"/>
                  </a:cubicBezTo>
                  <a:cubicBezTo>
                    <a:pt x="42392" y="34044"/>
                    <a:pt x="42181" y="33984"/>
                    <a:pt x="41998" y="33862"/>
                  </a:cubicBezTo>
                  <a:cubicBezTo>
                    <a:pt x="41464" y="33495"/>
                    <a:pt x="41331" y="32794"/>
                    <a:pt x="41664" y="32294"/>
                  </a:cubicBezTo>
                  <a:cubicBezTo>
                    <a:pt x="41816" y="32081"/>
                    <a:pt x="44387" y="28143"/>
                    <a:pt x="48918" y="28143"/>
                  </a:cubicBezTo>
                  <a:cubicBezTo>
                    <a:pt x="49351" y="28143"/>
                    <a:pt x="49802" y="28179"/>
                    <a:pt x="50270" y="28258"/>
                  </a:cubicBezTo>
                  <a:cubicBezTo>
                    <a:pt x="53239" y="28758"/>
                    <a:pt x="55674" y="30826"/>
                    <a:pt x="56975" y="32861"/>
                  </a:cubicBezTo>
                  <a:cubicBezTo>
                    <a:pt x="56842" y="30793"/>
                    <a:pt x="56908" y="28124"/>
                    <a:pt x="57642" y="25122"/>
                  </a:cubicBezTo>
                  <a:cubicBezTo>
                    <a:pt x="58976" y="19718"/>
                    <a:pt x="62546" y="16183"/>
                    <a:pt x="64047" y="14915"/>
                  </a:cubicBezTo>
                  <a:cubicBezTo>
                    <a:pt x="63313" y="13247"/>
                    <a:pt x="62079" y="9378"/>
                    <a:pt x="63780" y="6576"/>
                  </a:cubicBezTo>
                  <a:cubicBezTo>
                    <a:pt x="65314" y="3974"/>
                    <a:pt x="67049" y="3273"/>
                    <a:pt x="67916" y="2773"/>
                  </a:cubicBezTo>
                  <a:cubicBezTo>
                    <a:pt x="66230" y="1789"/>
                    <a:pt x="62507" y="0"/>
                    <a:pt x="5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4327238" y="1559375"/>
              <a:ext cx="1567800" cy="1281000"/>
            </a:xfrm>
            <a:custGeom>
              <a:avLst/>
              <a:gdLst/>
              <a:ahLst/>
              <a:cxnLst/>
              <a:rect l="l" t="t" r="r" b="b"/>
              <a:pathLst>
                <a:path w="62712" h="51240" extrusionOk="0">
                  <a:moveTo>
                    <a:pt x="20305" y="0"/>
                  </a:moveTo>
                  <a:cubicBezTo>
                    <a:pt x="17983" y="0"/>
                    <a:pt x="16096" y="627"/>
                    <a:pt x="14844" y="1170"/>
                  </a:cubicBezTo>
                  <a:cubicBezTo>
                    <a:pt x="14844" y="1170"/>
                    <a:pt x="12209" y="2304"/>
                    <a:pt x="10008" y="5673"/>
                  </a:cubicBezTo>
                  <a:cubicBezTo>
                    <a:pt x="8673" y="7708"/>
                    <a:pt x="9741" y="12045"/>
                    <a:pt x="10441" y="13312"/>
                  </a:cubicBezTo>
                  <a:cubicBezTo>
                    <a:pt x="10675" y="13746"/>
                    <a:pt x="10541" y="14313"/>
                    <a:pt x="10141" y="14613"/>
                  </a:cubicBezTo>
                  <a:cubicBezTo>
                    <a:pt x="10108" y="14646"/>
                    <a:pt x="5338" y="18149"/>
                    <a:pt x="3870" y="24187"/>
                  </a:cubicBezTo>
                  <a:cubicBezTo>
                    <a:pt x="2903" y="28056"/>
                    <a:pt x="3169" y="31358"/>
                    <a:pt x="3470" y="33293"/>
                  </a:cubicBezTo>
                  <a:cubicBezTo>
                    <a:pt x="4435" y="33539"/>
                    <a:pt x="6098" y="33839"/>
                    <a:pt x="7747" y="33839"/>
                  </a:cubicBezTo>
                  <a:cubicBezTo>
                    <a:pt x="9004" y="33839"/>
                    <a:pt x="10252" y="33665"/>
                    <a:pt x="11175" y="33160"/>
                  </a:cubicBezTo>
                  <a:cubicBezTo>
                    <a:pt x="11909" y="32726"/>
                    <a:pt x="12376" y="32126"/>
                    <a:pt x="12609" y="31325"/>
                  </a:cubicBezTo>
                  <a:cubicBezTo>
                    <a:pt x="13710" y="27422"/>
                    <a:pt x="10308" y="24787"/>
                    <a:pt x="10274" y="24754"/>
                  </a:cubicBezTo>
                  <a:cubicBezTo>
                    <a:pt x="9774" y="24387"/>
                    <a:pt x="9674" y="23686"/>
                    <a:pt x="10041" y="23186"/>
                  </a:cubicBezTo>
                  <a:cubicBezTo>
                    <a:pt x="10259" y="22888"/>
                    <a:pt x="10596" y="22732"/>
                    <a:pt x="10939" y="22732"/>
                  </a:cubicBezTo>
                  <a:cubicBezTo>
                    <a:pt x="11171" y="22732"/>
                    <a:pt x="11406" y="22804"/>
                    <a:pt x="11609" y="22952"/>
                  </a:cubicBezTo>
                  <a:cubicBezTo>
                    <a:pt x="11809" y="23119"/>
                    <a:pt x="16279" y="26588"/>
                    <a:pt x="14778" y="31926"/>
                  </a:cubicBezTo>
                  <a:cubicBezTo>
                    <a:pt x="14377" y="33327"/>
                    <a:pt x="13543" y="34394"/>
                    <a:pt x="12276" y="35094"/>
                  </a:cubicBezTo>
                  <a:cubicBezTo>
                    <a:pt x="10942" y="35862"/>
                    <a:pt x="9307" y="36095"/>
                    <a:pt x="7739" y="36095"/>
                  </a:cubicBezTo>
                  <a:cubicBezTo>
                    <a:pt x="6238" y="36095"/>
                    <a:pt x="4837" y="35862"/>
                    <a:pt x="3837" y="35662"/>
                  </a:cubicBezTo>
                  <a:cubicBezTo>
                    <a:pt x="3770" y="35928"/>
                    <a:pt x="3570" y="36129"/>
                    <a:pt x="3303" y="36262"/>
                  </a:cubicBezTo>
                  <a:cubicBezTo>
                    <a:pt x="3236" y="36295"/>
                    <a:pt x="801" y="37496"/>
                    <a:pt x="401" y="40198"/>
                  </a:cubicBezTo>
                  <a:cubicBezTo>
                    <a:pt x="0" y="42800"/>
                    <a:pt x="2269" y="44434"/>
                    <a:pt x="2369" y="44501"/>
                  </a:cubicBezTo>
                  <a:cubicBezTo>
                    <a:pt x="2669" y="44701"/>
                    <a:pt x="2836" y="45068"/>
                    <a:pt x="2802" y="45469"/>
                  </a:cubicBezTo>
                  <a:cubicBezTo>
                    <a:pt x="2736" y="45835"/>
                    <a:pt x="2469" y="46136"/>
                    <a:pt x="2102" y="46236"/>
                  </a:cubicBezTo>
                  <a:cubicBezTo>
                    <a:pt x="2069" y="46269"/>
                    <a:pt x="901" y="46703"/>
                    <a:pt x="301" y="48637"/>
                  </a:cubicBezTo>
                  <a:cubicBezTo>
                    <a:pt x="0" y="49705"/>
                    <a:pt x="234" y="50606"/>
                    <a:pt x="534" y="51239"/>
                  </a:cubicBezTo>
                  <a:cubicBezTo>
                    <a:pt x="2736" y="49338"/>
                    <a:pt x="8773" y="44768"/>
                    <a:pt x="16079" y="44401"/>
                  </a:cubicBezTo>
                  <a:cubicBezTo>
                    <a:pt x="16393" y="44385"/>
                    <a:pt x="16710" y="44378"/>
                    <a:pt x="17028" y="44378"/>
                  </a:cubicBezTo>
                  <a:cubicBezTo>
                    <a:pt x="22107" y="44378"/>
                    <a:pt x="27526" y="46291"/>
                    <a:pt x="29755" y="47170"/>
                  </a:cubicBezTo>
                  <a:cubicBezTo>
                    <a:pt x="31156" y="43734"/>
                    <a:pt x="32991" y="37896"/>
                    <a:pt x="31556" y="34894"/>
                  </a:cubicBezTo>
                  <a:cubicBezTo>
                    <a:pt x="31089" y="33894"/>
                    <a:pt x="30322" y="33293"/>
                    <a:pt x="29155" y="33026"/>
                  </a:cubicBezTo>
                  <a:cubicBezTo>
                    <a:pt x="28417" y="32852"/>
                    <a:pt x="27718" y="32766"/>
                    <a:pt x="27058" y="32766"/>
                  </a:cubicBezTo>
                  <a:cubicBezTo>
                    <a:pt x="25568" y="32766"/>
                    <a:pt x="24280" y="33205"/>
                    <a:pt x="23217" y="34060"/>
                  </a:cubicBezTo>
                  <a:cubicBezTo>
                    <a:pt x="22050" y="35028"/>
                    <a:pt x="21583" y="36162"/>
                    <a:pt x="21583" y="36195"/>
                  </a:cubicBezTo>
                  <a:cubicBezTo>
                    <a:pt x="21406" y="36623"/>
                    <a:pt x="20983" y="36880"/>
                    <a:pt x="20542" y="36880"/>
                  </a:cubicBezTo>
                  <a:cubicBezTo>
                    <a:pt x="20399" y="36880"/>
                    <a:pt x="20254" y="36853"/>
                    <a:pt x="20115" y="36796"/>
                  </a:cubicBezTo>
                  <a:cubicBezTo>
                    <a:pt x="19548" y="36596"/>
                    <a:pt x="19248" y="35928"/>
                    <a:pt x="19481" y="35361"/>
                  </a:cubicBezTo>
                  <a:cubicBezTo>
                    <a:pt x="20218" y="33519"/>
                    <a:pt x="22665" y="30520"/>
                    <a:pt x="27109" y="30520"/>
                  </a:cubicBezTo>
                  <a:cubicBezTo>
                    <a:pt x="27894" y="30520"/>
                    <a:pt x="28743" y="30614"/>
                    <a:pt x="29655" y="30825"/>
                  </a:cubicBezTo>
                  <a:cubicBezTo>
                    <a:pt x="31490" y="31258"/>
                    <a:pt x="32824" y="32292"/>
                    <a:pt x="33591" y="33927"/>
                  </a:cubicBezTo>
                  <a:cubicBezTo>
                    <a:pt x="35159" y="37229"/>
                    <a:pt x="33891" y="42366"/>
                    <a:pt x="32624" y="45902"/>
                  </a:cubicBezTo>
                  <a:cubicBezTo>
                    <a:pt x="33258" y="45635"/>
                    <a:pt x="33958" y="45402"/>
                    <a:pt x="34725" y="45268"/>
                  </a:cubicBezTo>
                  <a:cubicBezTo>
                    <a:pt x="35218" y="45180"/>
                    <a:pt x="35712" y="45144"/>
                    <a:pt x="36196" y="45144"/>
                  </a:cubicBezTo>
                  <a:cubicBezTo>
                    <a:pt x="37547" y="45144"/>
                    <a:pt x="38811" y="45432"/>
                    <a:pt x="39695" y="45702"/>
                  </a:cubicBezTo>
                  <a:cubicBezTo>
                    <a:pt x="39862" y="44901"/>
                    <a:pt x="40296" y="43834"/>
                    <a:pt x="41230" y="42967"/>
                  </a:cubicBezTo>
                  <a:cubicBezTo>
                    <a:pt x="42231" y="42033"/>
                    <a:pt x="43098" y="41632"/>
                    <a:pt x="43765" y="41466"/>
                  </a:cubicBezTo>
                  <a:cubicBezTo>
                    <a:pt x="43832" y="39965"/>
                    <a:pt x="44299" y="37096"/>
                    <a:pt x="46634" y="35728"/>
                  </a:cubicBezTo>
                  <a:cubicBezTo>
                    <a:pt x="48345" y="34750"/>
                    <a:pt x="50057" y="34556"/>
                    <a:pt x="51229" y="34556"/>
                  </a:cubicBezTo>
                  <a:cubicBezTo>
                    <a:pt x="51337" y="34556"/>
                    <a:pt x="51439" y="34558"/>
                    <a:pt x="51537" y="34561"/>
                  </a:cubicBezTo>
                  <a:cubicBezTo>
                    <a:pt x="51671" y="32793"/>
                    <a:pt x="52238" y="29390"/>
                    <a:pt x="54973" y="27256"/>
                  </a:cubicBezTo>
                  <a:cubicBezTo>
                    <a:pt x="56574" y="26006"/>
                    <a:pt x="58268" y="25639"/>
                    <a:pt x="59707" y="25639"/>
                  </a:cubicBezTo>
                  <a:cubicBezTo>
                    <a:pt x="60996" y="25639"/>
                    <a:pt x="62081" y="25934"/>
                    <a:pt x="62712" y="26155"/>
                  </a:cubicBezTo>
                  <a:cubicBezTo>
                    <a:pt x="62478" y="25021"/>
                    <a:pt x="61878" y="23186"/>
                    <a:pt x="60510" y="21451"/>
                  </a:cubicBezTo>
                  <a:cubicBezTo>
                    <a:pt x="58242" y="18649"/>
                    <a:pt x="53205" y="18516"/>
                    <a:pt x="53205" y="18516"/>
                  </a:cubicBezTo>
                  <a:cubicBezTo>
                    <a:pt x="53205" y="18516"/>
                    <a:pt x="53205" y="18516"/>
                    <a:pt x="53205" y="18449"/>
                  </a:cubicBezTo>
                  <a:cubicBezTo>
                    <a:pt x="53138" y="18448"/>
                    <a:pt x="53072" y="18448"/>
                    <a:pt x="53005" y="18448"/>
                  </a:cubicBezTo>
                  <a:cubicBezTo>
                    <a:pt x="50818" y="18448"/>
                    <a:pt x="48871" y="18980"/>
                    <a:pt x="47835" y="19984"/>
                  </a:cubicBezTo>
                  <a:cubicBezTo>
                    <a:pt x="47201" y="20584"/>
                    <a:pt x="46967" y="21285"/>
                    <a:pt x="47067" y="22152"/>
                  </a:cubicBezTo>
                  <a:cubicBezTo>
                    <a:pt x="47401" y="24554"/>
                    <a:pt x="48135" y="25021"/>
                    <a:pt x="48235" y="25087"/>
                  </a:cubicBezTo>
                  <a:cubicBezTo>
                    <a:pt x="48802" y="25154"/>
                    <a:pt x="49236" y="25621"/>
                    <a:pt x="49236" y="26188"/>
                  </a:cubicBezTo>
                  <a:cubicBezTo>
                    <a:pt x="49236" y="26822"/>
                    <a:pt x="48735" y="27322"/>
                    <a:pt x="48135" y="27322"/>
                  </a:cubicBezTo>
                  <a:cubicBezTo>
                    <a:pt x="48122" y="27322"/>
                    <a:pt x="48107" y="27322"/>
                    <a:pt x="48091" y="27322"/>
                  </a:cubicBezTo>
                  <a:cubicBezTo>
                    <a:pt x="47529" y="27322"/>
                    <a:pt x="45148" y="27259"/>
                    <a:pt x="44532" y="22752"/>
                  </a:cubicBezTo>
                  <a:cubicBezTo>
                    <a:pt x="44332" y="21185"/>
                    <a:pt x="45133" y="19450"/>
                    <a:pt x="46267" y="18382"/>
                  </a:cubicBezTo>
                  <a:cubicBezTo>
                    <a:pt x="47668" y="17015"/>
                    <a:pt x="50003" y="16281"/>
                    <a:pt x="52605" y="16214"/>
                  </a:cubicBezTo>
                  <a:cubicBezTo>
                    <a:pt x="51804" y="14113"/>
                    <a:pt x="49903" y="10910"/>
                    <a:pt x="45366" y="8042"/>
                  </a:cubicBezTo>
                  <a:cubicBezTo>
                    <a:pt x="41993" y="5905"/>
                    <a:pt x="38830" y="5307"/>
                    <a:pt x="36366" y="5307"/>
                  </a:cubicBezTo>
                  <a:cubicBezTo>
                    <a:pt x="34907" y="5307"/>
                    <a:pt x="33692" y="5517"/>
                    <a:pt x="32824" y="5740"/>
                  </a:cubicBezTo>
                  <a:cubicBezTo>
                    <a:pt x="32857" y="6874"/>
                    <a:pt x="32791" y="8142"/>
                    <a:pt x="32524" y="9409"/>
                  </a:cubicBezTo>
                  <a:cubicBezTo>
                    <a:pt x="31590" y="13813"/>
                    <a:pt x="28054" y="16548"/>
                    <a:pt x="24585" y="17315"/>
                  </a:cubicBezTo>
                  <a:cubicBezTo>
                    <a:pt x="24351" y="18583"/>
                    <a:pt x="24051" y="21285"/>
                    <a:pt x="25185" y="23086"/>
                  </a:cubicBezTo>
                  <a:cubicBezTo>
                    <a:pt x="25719" y="23987"/>
                    <a:pt x="26586" y="24554"/>
                    <a:pt x="27720" y="24754"/>
                  </a:cubicBezTo>
                  <a:cubicBezTo>
                    <a:pt x="28322" y="24881"/>
                    <a:pt x="28897" y="24944"/>
                    <a:pt x="29445" y="24944"/>
                  </a:cubicBezTo>
                  <a:cubicBezTo>
                    <a:pt x="30901" y="24944"/>
                    <a:pt x="32167" y="24501"/>
                    <a:pt x="33258" y="23653"/>
                  </a:cubicBezTo>
                  <a:cubicBezTo>
                    <a:pt x="34325" y="22786"/>
                    <a:pt x="34792" y="21818"/>
                    <a:pt x="34792" y="21818"/>
                  </a:cubicBezTo>
                  <a:cubicBezTo>
                    <a:pt x="34990" y="21398"/>
                    <a:pt x="35407" y="21161"/>
                    <a:pt x="35826" y="21161"/>
                  </a:cubicBezTo>
                  <a:cubicBezTo>
                    <a:pt x="35974" y="21161"/>
                    <a:pt x="36121" y="21191"/>
                    <a:pt x="36260" y="21251"/>
                  </a:cubicBezTo>
                  <a:cubicBezTo>
                    <a:pt x="36827" y="21518"/>
                    <a:pt x="37094" y="22185"/>
                    <a:pt x="36827" y="22752"/>
                  </a:cubicBezTo>
                  <a:cubicBezTo>
                    <a:pt x="36060" y="24420"/>
                    <a:pt x="33591" y="27189"/>
                    <a:pt x="29388" y="27189"/>
                  </a:cubicBezTo>
                  <a:cubicBezTo>
                    <a:pt x="28721" y="27189"/>
                    <a:pt x="28020" y="27122"/>
                    <a:pt x="27287" y="26989"/>
                  </a:cubicBezTo>
                  <a:cubicBezTo>
                    <a:pt x="25519" y="26622"/>
                    <a:pt x="24151" y="25721"/>
                    <a:pt x="23284" y="24287"/>
                  </a:cubicBezTo>
                  <a:cubicBezTo>
                    <a:pt x="21916" y="22119"/>
                    <a:pt x="22050" y="19250"/>
                    <a:pt x="22283" y="17549"/>
                  </a:cubicBezTo>
                  <a:cubicBezTo>
                    <a:pt x="18847" y="17415"/>
                    <a:pt x="17346" y="15347"/>
                    <a:pt x="17279" y="15280"/>
                  </a:cubicBezTo>
                  <a:cubicBezTo>
                    <a:pt x="16913" y="14747"/>
                    <a:pt x="17046" y="14046"/>
                    <a:pt x="17546" y="13712"/>
                  </a:cubicBezTo>
                  <a:cubicBezTo>
                    <a:pt x="17746" y="13566"/>
                    <a:pt x="17977" y="13494"/>
                    <a:pt x="18206" y="13494"/>
                  </a:cubicBezTo>
                  <a:cubicBezTo>
                    <a:pt x="18552" y="13494"/>
                    <a:pt x="18893" y="13658"/>
                    <a:pt x="19114" y="13979"/>
                  </a:cubicBezTo>
                  <a:cubicBezTo>
                    <a:pt x="19147" y="14013"/>
                    <a:pt x="20148" y="15314"/>
                    <a:pt x="22583" y="15314"/>
                  </a:cubicBezTo>
                  <a:cubicBezTo>
                    <a:pt x="25685" y="15314"/>
                    <a:pt x="29455" y="13079"/>
                    <a:pt x="30355" y="8942"/>
                  </a:cubicBezTo>
                  <a:cubicBezTo>
                    <a:pt x="30622" y="7608"/>
                    <a:pt x="30622" y="6240"/>
                    <a:pt x="30522" y="5040"/>
                  </a:cubicBezTo>
                  <a:cubicBezTo>
                    <a:pt x="29388" y="3605"/>
                    <a:pt x="27053" y="1270"/>
                    <a:pt x="23384" y="370"/>
                  </a:cubicBezTo>
                  <a:cubicBezTo>
                    <a:pt x="22293" y="107"/>
                    <a:pt x="21262" y="0"/>
                    <a:pt x="20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688438" y="2718100"/>
              <a:ext cx="1855525" cy="1163250"/>
            </a:xfrm>
            <a:custGeom>
              <a:avLst/>
              <a:gdLst/>
              <a:ahLst/>
              <a:cxnLst/>
              <a:rect l="l" t="t" r="r" b="b"/>
              <a:pathLst>
                <a:path w="74221" h="46530" extrusionOk="0">
                  <a:moveTo>
                    <a:pt x="42555" y="1"/>
                  </a:moveTo>
                  <a:cubicBezTo>
                    <a:pt x="42278" y="1"/>
                    <a:pt x="42003" y="7"/>
                    <a:pt x="41731" y="20"/>
                  </a:cubicBezTo>
                  <a:cubicBezTo>
                    <a:pt x="33692" y="420"/>
                    <a:pt x="27020" y="6658"/>
                    <a:pt x="26587" y="7092"/>
                  </a:cubicBezTo>
                  <a:lnTo>
                    <a:pt x="25019" y="8826"/>
                  </a:lnTo>
                  <a:cubicBezTo>
                    <a:pt x="25052" y="8893"/>
                    <a:pt x="25052" y="8993"/>
                    <a:pt x="25052" y="9060"/>
                  </a:cubicBezTo>
                  <a:cubicBezTo>
                    <a:pt x="25052" y="9360"/>
                    <a:pt x="25152" y="16766"/>
                    <a:pt x="30823" y="17299"/>
                  </a:cubicBezTo>
                  <a:cubicBezTo>
                    <a:pt x="30968" y="17311"/>
                    <a:pt x="31108" y="17317"/>
                    <a:pt x="31244" y="17317"/>
                  </a:cubicBezTo>
                  <a:cubicBezTo>
                    <a:pt x="34214" y="17317"/>
                    <a:pt x="35165" y="14649"/>
                    <a:pt x="35293" y="14330"/>
                  </a:cubicBezTo>
                  <a:cubicBezTo>
                    <a:pt x="35456" y="13786"/>
                    <a:pt x="35974" y="13442"/>
                    <a:pt x="36522" y="13442"/>
                  </a:cubicBezTo>
                  <a:cubicBezTo>
                    <a:pt x="36645" y="13442"/>
                    <a:pt x="36771" y="13460"/>
                    <a:pt x="36894" y="13497"/>
                  </a:cubicBezTo>
                  <a:cubicBezTo>
                    <a:pt x="37561" y="13697"/>
                    <a:pt x="37928" y="14431"/>
                    <a:pt x="37728" y="15098"/>
                  </a:cubicBezTo>
                  <a:cubicBezTo>
                    <a:pt x="37194" y="16799"/>
                    <a:pt x="35193" y="19868"/>
                    <a:pt x="31290" y="19868"/>
                  </a:cubicBezTo>
                  <a:cubicBezTo>
                    <a:pt x="31056" y="19868"/>
                    <a:pt x="30856" y="19868"/>
                    <a:pt x="30589" y="19834"/>
                  </a:cubicBezTo>
                  <a:cubicBezTo>
                    <a:pt x="24685" y="19301"/>
                    <a:pt x="22784" y="13497"/>
                    <a:pt x="22517" y="9894"/>
                  </a:cubicBezTo>
                  <a:cubicBezTo>
                    <a:pt x="22043" y="9813"/>
                    <a:pt x="21364" y="9728"/>
                    <a:pt x="20594" y="9728"/>
                  </a:cubicBezTo>
                  <a:cubicBezTo>
                    <a:pt x="19142" y="9728"/>
                    <a:pt x="17363" y="10030"/>
                    <a:pt x="16012" y="11228"/>
                  </a:cubicBezTo>
                  <a:cubicBezTo>
                    <a:pt x="13210" y="13663"/>
                    <a:pt x="12977" y="16565"/>
                    <a:pt x="12943" y="16699"/>
                  </a:cubicBezTo>
                  <a:cubicBezTo>
                    <a:pt x="12911" y="17213"/>
                    <a:pt x="12476" y="17635"/>
                    <a:pt x="11967" y="17635"/>
                  </a:cubicBezTo>
                  <a:cubicBezTo>
                    <a:pt x="11948" y="17635"/>
                    <a:pt x="11929" y="17634"/>
                    <a:pt x="11909" y="17633"/>
                  </a:cubicBezTo>
                  <a:cubicBezTo>
                    <a:pt x="11900" y="17633"/>
                    <a:pt x="11792" y="17627"/>
                    <a:pt x="11603" y="17627"/>
                  </a:cubicBezTo>
                  <a:cubicBezTo>
                    <a:pt x="10388" y="17627"/>
                    <a:pt x="5862" y="17852"/>
                    <a:pt x="3437" y="21202"/>
                  </a:cubicBezTo>
                  <a:cubicBezTo>
                    <a:pt x="568" y="25138"/>
                    <a:pt x="1635" y="28707"/>
                    <a:pt x="1635" y="28741"/>
                  </a:cubicBezTo>
                  <a:cubicBezTo>
                    <a:pt x="1735" y="29008"/>
                    <a:pt x="1702" y="29274"/>
                    <a:pt x="1569" y="29508"/>
                  </a:cubicBezTo>
                  <a:lnTo>
                    <a:pt x="1" y="32310"/>
                  </a:lnTo>
                  <a:cubicBezTo>
                    <a:pt x="68" y="33744"/>
                    <a:pt x="601" y="35546"/>
                    <a:pt x="2202" y="37480"/>
                  </a:cubicBezTo>
                  <a:cubicBezTo>
                    <a:pt x="4571" y="40349"/>
                    <a:pt x="7540" y="41150"/>
                    <a:pt x="9408" y="41350"/>
                  </a:cubicBezTo>
                  <a:cubicBezTo>
                    <a:pt x="9474" y="39949"/>
                    <a:pt x="9641" y="37747"/>
                    <a:pt x="10041" y="35345"/>
                  </a:cubicBezTo>
                  <a:cubicBezTo>
                    <a:pt x="10942" y="29775"/>
                    <a:pt x="12643" y="25872"/>
                    <a:pt x="15045" y="23771"/>
                  </a:cubicBezTo>
                  <a:cubicBezTo>
                    <a:pt x="16406" y="22548"/>
                    <a:pt x="17999" y="21927"/>
                    <a:pt x="19765" y="21927"/>
                  </a:cubicBezTo>
                  <a:cubicBezTo>
                    <a:pt x="20119" y="21927"/>
                    <a:pt x="20481" y="21952"/>
                    <a:pt x="20849" y="22003"/>
                  </a:cubicBezTo>
                  <a:cubicBezTo>
                    <a:pt x="23217" y="22303"/>
                    <a:pt x="25085" y="23370"/>
                    <a:pt x="26353" y="25105"/>
                  </a:cubicBezTo>
                  <a:cubicBezTo>
                    <a:pt x="29055" y="28874"/>
                    <a:pt x="27954" y="34478"/>
                    <a:pt x="27921" y="34712"/>
                  </a:cubicBezTo>
                  <a:cubicBezTo>
                    <a:pt x="27803" y="35332"/>
                    <a:pt x="27267" y="35769"/>
                    <a:pt x="26660" y="35769"/>
                  </a:cubicBezTo>
                  <a:cubicBezTo>
                    <a:pt x="26581" y="35769"/>
                    <a:pt x="26500" y="35761"/>
                    <a:pt x="26420" y="35746"/>
                  </a:cubicBezTo>
                  <a:cubicBezTo>
                    <a:pt x="25719" y="35612"/>
                    <a:pt x="25286" y="34912"/>
                    <a:pt x="25419" y="34245"/>
                  </a:cubicBezTo>
                  <a:cubicBezTo>
                    <a:pt x="25419" y="34145"/>
                    <a:pt x="26320" y="29441"/>
                    <a:pt x="24252" y="26606"/>
                  </a:cubicBezTo>
                  <a:cubicBezTo>
                    <a:pt x="23418" y="25438"/>
                    <a:pt x="22183" y="24771"/>
                    <a:pt x="20516" y="24538"/>
                  </a:cubicBezTo>
                  <a:cubicBezTo>
                    <a:pt x="20269" y="24504"/>
                    <a:pt x="20028" y="24487"/>
                    <a:pt x="19794" y="24487"/>
                  </a:cubicBezTo>
                  <a:cubicBezTo>
                    <a:pt x="18637" y="24487"/>
                    <a:pt x="17634" y="24895"/>
                    <a:pt x="16746" y="25672"/>
                  </a:cubicBezTo>
                  <a:cubicBezTo>
                    <a:pt x="14811" y="27373"/>
                    <a:pt x="13377" y="30842"/>
                    <a:pt x="12577" y="35712"/>
                  </a:cubicBezTo>
                  <a:cubicBezTo>
                    <a:pt x="11943" y="39548"/>
                    <a:pt x="11943" y="42884"/>
                    <a:pt x="11943" y="42918"/>
                  </a:cubicBezTo>
                  <a:cubicBezTo>
                    <a:pt x="11943" y="42918"/>
                    <a:pt x="11909" y="42918"/>
                    <a:pt x="11909" y="42951"/>
                  </a:cubicBezTo>
                  <a:cubicBezTo>
                    <a:pt x="12906" y="44461"/>
                    <a:pt x="15512" y="46529"/>
                    <a:pt x="22324" y="46529"/>
                  </a:cubicBezTo>
                  <a:cubicBezTo>
                    <a:pt x="22582" y="46529"/>
                    <a:pt x="22847" y="46526"/>
                    <a:pt x="23117" y="46520"/>
                  </a:cubicBezTo>
                  <a:cubicBezTo>
                    <a:pt x="31990" y="46320"/>
                    <a:pt x="41197" y="39415"/>
                    <a:pt x="44933" y="36279"/>
                  </a:cubicBezTo>
                  <a:lnTo>
                    <a:pt x="44966" y="36179"/>
                  </a:lnTo>
                  <a:cubicBezTo>
                    <a:pt x="43532" y="32510"/>
                    <a:pt x="39329" y="20602"/>
                    <a:pt x="45267" y="17966"/>
                  </a:cubicBezTo>
                  <a:cubicBezTo>
                    <a:pt x="46497" y="17437"/>
                    <a:pt x="47622" y="17170"/>
                    <a:pt x="48638" y="17170"/>
                  </a:cubicBezTo>
                  <a:cubicBezTo>
                    <a:pt x="49605" y="17170"/>
                    <a:pt x="50473" y="17412"/>
                    <a:pt x="51237" y="17900"/>
                  </a:cubicBezTo>
                  <a:cubicBezTo>
                    <a:pt x="53906" y="19634"/>
                    <a:pt x="54006" y="23637"/>
                    <a:pt x="54006" y="24071"/>
                  </a:cubicBezTo>
                  <a:cubicBezTo>
                    <a:pt x="54006" y="24771"/>
                    <a:pt x="53439" y="25372"/>
                    <a:pt x="52739" y="25372"/>
                  </a:cubicBezTo>
                  <a:cubicBezTo>
                    <a:pt x="52038" y="25372"/>
                    <a:pt x="51438" y="24805"/>
                    <a:pt x="51438" y="24104"/>
                  </a:cubicBezTo>
                  <a:cubicBezTo>
                    <a:pt x="51438" y="23237"/>
                    <a:pt x="51137" y="20902"/>
                    <a:pt x="49836" y="20068"/>
                  </a:cubicBezTo>
                  <a:cubicBezTo>
                    <a:pt x="49492" y="19853"/>
                    <a:pt x="49080" y="19742"/>
                    <a:pt x="48597" y="19742"/>
                  </a:cubicBezTo>
                  <a:cubicBezTo>
                    <a:pt x="47957" y="19742"/>
                    <a:pt x="47194" y="19936"/>
                    <a:pt x="46301" y="20335"/>
                  </a:cubicBezTo>
                  <a:cubicBezTo>
                    <a:pt x="43432" y="21602"/>
                    <a:pt x="45066" y="28807"/>
                    <a:pt x="46801" y="33711"/>
                  </a:cubicBezTo>
                  <a:cubicBezTo>
                    <a:pt x="47835" y="33544"/>
                    <a:pt x="52305" y="32677"/>
                    <a:pt x="55274" y="30475"/>
                  </a:cubicBezTo>
                  <a:cubicBezTo>
                    <a:pt x="58209" y="28307"/>
                    <a:pt x="58042" y="26539"/>
                    <a:pt x="58042" y="26539"/>
                  </a:cubicBezTo>
                  <a:cubicBezTo>
                    <a:pt x="57976" y="26072"/>
                    <a:pt x="58209" y="25639"/>
                    <a:pt x="58643" y="25438"/>
                  </a:cubicBezTo>
                  <a:cubicBezTo>
                    <a:pt x="58757" y="25394"/>
                    <a:pt x="58876" y="25374"/>
                    <a:pt x="58995" y="25374"/>
                  </a:cubicBezTo>
                  <a:cubicBezTo>
                    <a:pt x="59324" y="25374"/>
                    <a:pt x="59647" y="25535"/>
                    <a:pt x="59844" y="25805"/>
                  </a:cubicBezTo>
                  <a:cubicBezTo>
                    <a:pt x="59844" y="25805"/>
                    <a:pt x="60744" y="26806"/>
                    <a:pt x="63613" y="26906"/>
                  </a:cubicBezTo>
                  <a:cubicBezTo>
                    <a:pt x="63656" y="26908"/>
                    <a:pt x="63699" y="26908"/>
                    <a:pt x="63742" y="26908"/>
                  </a:cubicBezTo>
                  <a:cubicBezTo>
                    <a:pt x="66493" y="26908"/>
                    <a:pt x="67916" y="23770"/>
                    <a:pt x="67916" y="23737"/>
                  </a:cubicBezTo>
                  <a:cubicBezTo>
                    <a:pt x="67949" y="23737"/>
                    <a:pt x="67949" y="23704"/>
                    <a:pt x="67949" y="23704"/>
                  </a:cubicBezTo>
                  <a:cubicBezTo>
                    <a:pt x="67983" y="23670"/>
                    <a:pt x="67983" y="23604"/>
                    <a:pt x="68016" y="23570"/>
                  </a:cubicBezTo>
                  <a:lnTo>
                    <a:pt x="68049" y="23537"/>
                  </a:lnTo>
                  <a:cubicBezTo>
                    <a:pt x="68083" y="23504"/>
                    <a:pt x="68116" y="23437"/>
                    <a:pt x="68150" y="23404"/>
                  </a:cubicBezTo>
                  <a:cubicBezTo>
                    <a:pt x="68216" y="23370"/>
                    <a:pt x="68250" y="23337"/>
                    <a:pt x="68316" y="23304"/>
                  </a:cubicBezTo>
                  <a:cubicBezTo>
                    <a:pt x="68350" y="23270"/>
                    <a:pt x="68416" y="23237"/>
                    <a:pt x="68483" y="23203"/>
                  </a:cubicBezTo>
                  <a:cubicBezTo>
                    <a:pt x="68550" y="23170"/>
                    <a:pt x="68617" y="23170"/>
                    <a:pt x="68650" y="23170"/>
                  </a:cubicBezTo>
                  <a:lnTo>
                    <a:pt x="68683" y="23170"/>
                  </a:lnTo>
                  <a:cubicBezTo>
                    <a:pt x="68717" y="23137"/>
                    <a:pt x="68783" y="23137"/>
                    <a:pt x="68850" y="23137"/>
                  </a:cubicBezTo>
                  <a:cubicBezTo>
                    <a:pt x="68817" y="23137"/>
                    <a:pt x="70685" y="22970"/>
                    <a:pt x="72453" y="19201"/>
                  </a:cubicBezTo>
                  <a:cubicBezTo>
                    <a:pt x="74221" y="15398"/>
                    <a:pt x="71285" y="12296"/>
                    <a:pt x="71152" y="12196"/>
                  </a:cubicBezTo>
                  <a:cubicBezTo>
                    <a:pt x="70952" y="11995"/>
                    <a:pt x="70851" y="11695"/>
                    <a:pt x="70885" y="11428"/>
                  </a:cubicBezTo>
                  <a:cubicBezTo>
                    <a:pt x="70885" y="11162"/>
                    <a:pt x="71018" y="10895"/>
                    <a:pt x="71218" y="10728"/>
                  </a:cubicBezTo>
                  <a:cubicBezTo>
                    <a:pt x="71285" y="10661"/>
                    <a:pt x="73053" y="9127"/>
                    <a:pt x="72119" y="6758"/>
                  </a:cubicBezTo>
                  <a:cubicBezTo>
                    <a:pt x="71689" y="5635"/>
                    <a:pt x="70489" y="5368"/>
                    <a:pt x="69426" y="5368"/>
                  </a:cubicBezTo>
                  <a:cubicBezTo>
                    <a:pt x="69005" y="5368"/>
                    <a:pt x="68605" y="5410"/>
                    <a:pt x="68283" y="5457"/>
                  </a:cubicBezTo>
                  <a:cubicBezTo>
                    <a:pt x="67883" y="6758"/>
                    <a:pt x="66115" y="11829"/>
                    <a:pt x="62812" y="13330"/>
                  </a:cubicBezTo>
                  <a:cubicBezTo>
                    <a:pt x="62179" y="13597"/>
                    <a:pt x="61545" y="13730"/>
                    <a:pt x="60878" y="13730"/>
                  </a:cubicBezTo>
                  <a:lnTo>
                    <a:pt x="60744" y="13730"/>
                  </a:lnTo>
                  <a:cubicBezTo>
                    <a:pt x="60244" y="14764"/>
                    <a:pt x="59577" y="16565"/>
                    <a:pt x="59877" y="17733"/>
                  </a:cubicBezTo>
                  <a:cubicBezTo>
                    <a:pt x="60010" y="18133"/>
                    <a:pt x="60211" y="18400"/>
                    <a:pt x="60577" y="18634"/>
                  </a:cubicBezTo>
                  <a:cubicBezTo>
                    <a:pt x="61154" y="18940"/>
                    <a:pt x="61702" y="19091"/>
                    <a:pt x="62225" y="19091"/>
                  </a:cubicBezTo>
                  <a:cubicBezTo>
                    <a:pt x="62671" y="19091"/>
                    <a:pt x="63099" y="18982"/>
                    <a:pt x="63513" y="18767"/>
                  </a:cubicBezTo>
                  <a:cubicBezTo>
                    <a:pt x="64180" y="18400"/>
                    <a:pt x="64580" y="17866"/>
                    <a:pt x="64580" y="17866"/>
                  </a:cubicBezTo>
                  <a:cubicBezTo>
                    <a:pt x="64827" y="17497"/>
                    <a:pt x="65225" y="17304"/>
                    <a:pt x="65635" y="17304"/>
                  </a:cubicBezTo>
                  <a:cubicBezTo>
                    <a:pt x="65891" y="17304"/>
                    <a:pt x="66151" y="17379"/>
                    <a:pt x="66382" y="17533"/>
                  </a:cubicBezTo>
                  <a:cubicBezTo>
                    <a:pt x="66949" y="17966"/>
                    <a:pt x="67082" y="18767"/>
                    <a:pt x="66682" y="19334"/>
                  </a:cubicBezTo>
                  <a:cubicBezTo>
                    <a:pt x="65981" y="20301"/>
                    <a:pt x="64380" y="21669"/>
                    <a:pt x="62245" y="21669"/>
                  </a:cubicBezTo>
                  <a:cubicBezTo>
                    <a:pt x="61345" y="21669"/>
                    <a:pt x="60377" y="21436"/>
                    <a:pt x="59343" y="20868"/>
                  </a:cubicBezTo>
                  <a:cubicBezTo>
                    <a:pt x="58376" y="20335"/>
                    <a:pt x="57709" y="19467"/>
                    <a:pt x="57409" y="18400"/>
                  </a:cubicBezTo>
                  <a:cubicBezTo>
                    <a:pt x="56908" y="16532"/>
                    <a:pt x="57642" y="14330"/>
                    <a:pt x="58276" y="12996"/>
                  </a:cubicBezTo>
                  <a:cubicBezTo>
                    <a:pt x="56942" y="12262"/>
                    <a:pt x="56074" y="11328"/>
                    <a:pt x="55674" y="10161"/>
                  </a:cubicBezTo>
                  <a:cubicBezTo>
                    <a:pt x="55107" y="8526"/>
                    <a:pt x="55774" y="7125"/>
                    <a:pt x="55841" y="6992"/>
                  </a:cubicBezTo>
                  <a:cubicBezTo>
                    <a:pt x="56076" y="6545"/>
                    <a:pt x="56527" y="6280"/>
                    <a:pt x="56995" y="6280"/>
                  </a:cubicBezTo>
                  <a:cubicBezTo>
                    <a:pt x="57190" y="6280"/>
                    <a:pt x="57389" y="6326"/>
                    <a:pt x="57575" y="6425"/>
                  </a:cubicBezTo>
                  <a:cubicBezTo>
                    <a:pt x="58209" y="6725"/>
                    <a:pt x="58443" y="7492"/>
                    <a:pt x="58142" y="8126"/>
                  </a:cubicBezTo>
                  <a:cubicBezTo>
                    <a:pt x="57976" y="8493"/>
                    <a:pt x="57575" y="9827"/>
                    <a:pt x="59777" y="10895"/>
                  </a:cubicBezTo>
                  <a:cubicBezTo>
                    <a:pt x="60155" y="11075"/>
                    <a:pt x="60513" y="11167"/>
                    <a:pt x="60863" y="11167"/>
                  </a:cubicBezTo>
                  <a:cubicBezTo>
                    <a:pt x="61161" y="11167"/>
                    <a:pt x="61453" y="11100"/>
                    <a:pt x="61745" y="10961"/>
                  </a:cubicBezTo>
                  <a:cubicBezTo>
                    <a:pt x="63880" y="9994"/>
                    <a:pt x="65481" y="5891"/>
                    <a:pt x="65881" y="4523"/>
                  </a:cubicBezTo>
                  <a:cubicBezTo>
                    <a:pt x="65915" y="4390"/>
                    <a:pt x="65981" y="4257"/>
                    <a:pt x="66048" y="4156"/>
                  </a:cubicBezTo>
                  <a:lnTo>
                    <a:pt x="65314" y="1455"/>
                  </a:lnTo>
                  <a:cubicBezTo>
                    <a:pt x="64646" y="1214"/>
                    <a:pt x="63229" y="760"/>
                    <a:pt x="61749" y="760"/>
                  </a:cubicBezTo>
                  <a:cubicBezTo>
                    <a:pt x="61381" y="760"/>
                    <a:pt x="61009" y="788"/>
                    <a:pt x="60644" y="854"/>
                  </a:cubicBezTo>
                  <a:cubicBezTo>
                    <a:pt x="58276" y="1288"/>
                    <a:pt x="56641" y="2822"/>
                    <a:pt x="56641" y="2822"/>
                  </a:cubicBezTo>
                  <a:cubicBezTo>
                    <a:pt x="56448" y="3015"/>
                    <a:pt x="56200" y="3112"/>
                    <a:pt x="55950" y="3112"/>
                  </a:cubicBezTo>
                  <a:cubicBezTo>
                    <a:pt x="55811" y="3112"/>
                    <a:pt x="55672" y="3082"/>
                    <a:pt x="55541" y="3022"/>
                  </a:cubicBezTo>
                  <a:cubicBezTo>
                    <a:pt x="55477" y="2990"/>
                    <a:pt x="48582" y="1"/>
                    <a:pt x="42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5365488" y="2250075"/>
              <a:ext cx="843950" cy="1070675"/>
            </a:xfrm>
            <a:custGeom>
              <a:avLst/>
              <a:gdLst/>
              <a:ahLst/>
              <a:cxnLst/>
              <a:rect l="l" t="t" r="r" b="b"/>
              <a:pathLst>
                <a:path w="33758" h="42827" extrusionOk="0">
                  <a:moveTo>
                    <a:pt x="18209" y="0"/>
                  </a:moveTo>
                  <a:cubicBezTo>
                    <a:pt x="17131" y="0"/>
                    <a:pt x="15866" y="272"/>
                    <a:pt x="14677" y="1195"/>
                  </a:cubicBezTo>
                  <a:cubicBezTo>
                    <a:pt x="11742" y="3497"/>
                    <a:pt x="11942" y="7933"/>
                    <a:pt x="11975" y="7967"/>
                  </a:cubicBezTo>
                  <a:cubicBezTo>
                    <a:pt x="11975" y="8300"/>
                    <a:pt x="11842" y="8601"/>
                    <a:pt x="11608" y="8801"/>
                  </a:cubicBezTo>
                  <a:cubicBezTo>
                    <a:pt x="11433" y="8951"/>
                    <a:pt x="11202" y="9026"/>
                    <a:pt x="10970" y="9026"/>
                  </a:cubicBezTo>
                  <a:cubicBezTo>
                    <a:pt x="10893" y="9026"/>
                    <a:pt x="10816" y="9018"/>
                    <a:pt x="10741" y="9001"/>
                  </a:cubicBezTo>
                  <a:cubicBezTo>
                    <a:pt x="10741" y="9001"/>
                    <a:pt x="10306" y="8909"/>
                    <a:pt x="9630" y="8909"/>
                  </a:cubicBezTo>
                  <a:cubicBezTo>
                    <a:pt x="8729" y="8909"/>
                    <a:pt x="7401" y="9072"/>
                    <a:pt x="6104" y="9835"/>
                  </a:cubicBezTo>
                  <a:cubicBezTo>
                    <a:pt x="4003" y="11036"/>
                    <a:pt x="4203" y="14605"/>
                    <a:pt x="4203" y="14638"/>
                  </a:cubicBezTo>
                  <a:cubicBezTo>
                    <a:pt x="4236" y="14938"/>
                    <a:pt x="4136" y="15239"/>
                    <a:pt x="3903" y="15472"/>
                  </a:cubicBezTo>
                  <a:cubicBezTo>
                    <a:pt x="3728" y="15622"/>
                    <a:pt x="3534" y="15697"/>
                    <a:pt x="3321" y="15697"/>
                  </a:cubicBezTo>
                  <a:cubicBezTo>
                    <a:pt x="3250" y="15697"/>
                    <a:pt x="3177" y="15689"/>
                    <a:pt x="3102" y="15672"/>
                  </a:cubicBezTo>
                  <a:cubicBezTo>
                    <a:pt x="2969" y="15706"/>
                    <a:pt x="2168" y="15739"/>
                    <a:pt x="1034" y="16806"/>
                  </a:cubicBezTo>
                  <a:cubicBezTo>
                    <a:pt x="0" y="17740"/>
                    <a:pt x="0" y="19008"/>
                    <a:pt x="33" y="19308"/>
                  </a:cubicBezTo>
                  <a:lnTo>
                    <a:pt x="834" y="22210"/>
                  </a:lnTo>
                  <a:cubicBezTo>
                    <a:pt x="1290" y="22138"/>
                    <a:pt x="1784" y="22092"/>
                    <a:pt x="2290" y="22092"/>
                  </a:cubicBezTo>
                  <a:cubicBezTo>
                    <a:pt x="4117" y="22092"/>
                    <a:pt x="6088" y="22689"/>
                    <a:pt x="6872" y="24779"/>
                  </a:cubicBezTo>
                  <a:cubicBezTo>
                    <a:pt x="7806" y="27114"/>
                    <a:pt x="6972" y="29115"/>
                    <a:pt x="6071" y="30249"/>
                  </a:cubicBezTo>
                  <a:cubicBezTo>
                    <a:pt x="7139" y="31650"/>
                    <a:pt x="8940" y="34919"/>
                    <a:pt x="7139" y="38789"/>
                  </a:cubicBezTo>
                  <a:cubicBezTo>
                    <a:pt x="6205" y="40757"/>
                    <a:pt x="5170" y="41991"/>
                    <a:pt x="4303" y="42725"/>
                  </a:cubicBezTo>
                  <a:cubicBezTo>
                    <a:pt x="4740" y="42787"/>
                    <a:pt x="5265" y="42826"/>
                    <a:pt x="5888" y="42826"/>
                  </a:cubicBezTo>
                  <a:cubicBezTo>
                    <a:pt x="6930" y="42826"/>
                    <a:pt x="8245" y="42717"/>
                    <a:pt x="9874" y="42425"/>
                  </a:cubicBezTo>
                  <a:cubicBezTo>
                    <a:pt x="15578" y="41357"/>
                    <a:pt x="16112" y="37488"/>
                    <a:pt x="16112" y="37455"/>
                  </a:cubicBezTo>
                  <a:cubicBezTo>
                    <a:pt x="16112" y="37288"/>
                    <a:pt x="16178" y="37154"/>
                    <a:pt x="16245" y="37021"/>
                  </a:cubicBezTo>
                  <a:cubicBezTo>
                    <a:pt x="16312" y="35753"/>
                    <a:pt x="16579" y="33385"/>
                    <a:pt x="18013" y="31851"/>
                  </a:cubicBezTo>
                  <a:cubicBezTo>
                    <a:pt x="18914" y="30850"/>
                    <a:pt x="20114" y="30350"/>
                    <a:pt x="21582" y="30350"/>
                  </a:cubicBezTo>
                  <a:lnTo>
                    <a:pt x="21616" y="30350"/>
                  </a:lnTo>
                  <a:cubicBezTo>
                    <a:pt x="22983" y="30350"/>
                    <a:pt x="24084" y="30817"/>
                    <a:pt x="24851" y="31684"/>
                  </a:cubicBezTo>
                  <a:cubicBezTo>
                    <a:pt x="26252" y="33218"/>
                    <a:pt x="26019" y="35487"/>
                    <a:pt x="26019" y="35587"/>
                  </a:cubicBezTo>
                  <a:cubicBezTo>
                    <a:pt x="25955" y="36098"/>
                    <a:pt x="25524" y="36456"/>
                    <a:pt x="25048" y="36456"/>
                  </a:cubicBezTo>
                  <a:cubicBezTo>
                    <a:pt x="25027" y="36456"/>
                    <a:pt x="25006" y="36455"/>
                    <a:pt x="24985" y="36454"/>
                  </a:cubicBezTo>
                  <a:cubicBezTo>
                    <a:pt x="24451" y="36387"/>
                    <a:pt x="24051" y="35920"/>
                    <a:pt x="24117" y="35420"/>
                  </a:cubicBezTo>
                  <a:cubicBezTo>
                    <a:pt x="24117" y="35386"/>
                    <a:pt x="24251" y="33852"/>
                    <a:pt x="23417" y="32951"/>
                  </a:cubicBezTo>
                  <a:cubicBezTo>
                    <a:pt x="23017" y="32518"/>
                    <a:pt x="22416" y="32284"/>
                    <a:pt x="21616" y="32284"/>
                  </a:cubicBezTo>
                  <a:lnTo>
                    <a:pt x="21582" y="32284"/>
                  </a:lnTo>
                  <a:cubicBezTo>
                    <a:pt x="20682" y="32284"/>
                    <a:pt x="19981" y="32551"/>
                    <a:pt x="19414" y="33152"/>
                  </a:cubicBezTo>
                  <a:cubicBezTo>
                    <a:pt x="17980" y="34686"/>
                    <a:pt x="18180" y="37788"/>
                    <a:pt x="18180" y="37822"/>
                  </a:cubicBezTo>
                  <a:cubicBezTo>
                    <a:pt x="18213" y="37922"/>
                    <a:pt x="18180" y="37988"/>
                    <a:pt x="18180" y="38055"/>
                  </a:cubicBezTo>
                  <a:cubicBezTo>
                    <a:pt x="18313" y="38655"/>
                    <a:pt x="18713" y="39623"/>
                    <a:pt x="19714" y="40290"/>
                  </a:cubicBezTo>
                  <a:cubicBezTo>
                    <a:pt x="20581" y="40861"/>
                    <a:pt x="21647" y="41052"/>
                    <a:pt x="22687" y="41052"/>
                  </a:cubicBezTo>
                  <a:cubicBezTo>
                    <a:pt x="24807" y="41052"/>
                    <a:pt x="26819" y="40257"/>
                    <a:pt x="26819" y="40257"/>
                  </a:cubicBezTo>
                  <a:cubicBezTo>
                    <a:pt x="29354" y="38922"/>
                    <a:pt x="33057" y="35720"/>
                    <a:pt x="33391" y="28415"/>
                  </a:cubicBezTo>
                  <a:cubicBezTo>
                    <a:pt x="33758" y="20576"/>
                    <a:pt x="30755" y="16139"/>
                    <a:pt x="28854" y="14138"/>
                  </a:cubicBezTo>
                  <a:cubicBezTo>
                    <a:pt x="27386" y="15072"/>
                    <a:pt x="25418" y="15939"/>
                    <a:pt x="23183" y="15939"/>
                  </a:cubicBezTo>
                  <a:cubicBezTo>
                    <a:pt x="21916" y="15939"/>
                    <a:pt x="20581" y="15672"/>
                    <a:pt x="19180" y="15005"/>
                  </a:cubicBezTo>
                  <a:cubicBezTo>
                    <a:pt x="19014" y="14905"/>
                    <a:pt x="18814" y="14805"/>
                    <a:pt x="18647" y="14705"/>
                  </a:cubicBezTo>
                  <a:cubicBezTo>
                    <a:pt x="17312" y="16139"/>
                    <a:pt x="13843" y="20342"/>
                    <a:pt x="16479" y="23678"/>
                  </a:cubicBezTo>
                  <a:cubicBezTo>
                    <a:pt x="17735" y="25246"/>
                    <a:pt x="19198" y="25731"/>
                    <a:pt x="20529" y="25731"/>
                  </a:cubicBezTo>
                  <a:cubicBezTo>
                    <a:pt x="22626" y="25731"/>
                    <a:pt x="24395" y="24527"/>
                    <a:pt x="24518" y="24445"/>
                  </a:cubicBezTo>
                  <a:cubicBezTo>
                    <a:pt x="24686" y="24329"/>
                    <a:pt x="24879" y="24273"/>
                    <a:pt x="25070" y="24273"/>
                  </a:cubicBezTo>
                  <a:cubicBezTo>
                    <a:pt x="25372" y="24273"/>
                    <a:pt x="25668" y="24413"/>
                    <a:pt x="25852" y="24679"/>
                  </a:cubicBezTo>
                  <a:cubicBezTo>
                    <a:pt x="26152" y="25112"/>
                    <a:pt x="26052" y="25713"/>
                    <a:pt x="25618" y="26013"/>
                  </a:cubicBezTo>
                  <a:cubicBezTo>
                    <a:pt x="24484" y="26814"/>
                    <a:pt x="22583" y="27648"/>
                    <a:pt x="20515" y="27648"/>
                  </a:cubicBezTo>
                  <a:cubicBezTo>
                    <a:pt x="18647" y="27648"/>
                    <a:pt x="16612" y="26947"/>
                    <a:pt x="14977" y="24846"/>
                  </a:cubicBezTo>
                  <a:cubicBezTo>
                    <a:pt x="11842" y="20943"/>
                    <a:pt x="14644" y="16173"/>
                    <a:pt x="17046" y="13571"/>
                  </a:cubicBezTo>
                  <a:cubicBezTo>
                    <a:pt x="13076" y="10035"/>
                    <a:pt x="15511" y="4798"/>
                    <a:pt x="15545" y="4731"/>
                  </a:cubicBezTo>
                  <a:cubicBezTo>
                    <a:pt x="15712" y="4397"/>
                    <a:pt x="16049" y="4200"/>
                    <a:pt x="16399" y="4200"/>
                  </a:cubicBezTo>
                  <a:cubicBezTo>
                    <a:pt x="16538" y="4200"/>
                    <a:pt x="16679" y="4231"/>
                    <a:pt x="16812" y="4298"/>
                  </a:cubicBezTo>
                  <a:cubicBezTo>
                    <a:pt x="17312" y="4498"/>
                    <a:pt x="17513" y="5098"/>
                    <a:pt x="17279" y="5565"/>
                  </a:cubicBezTo>
                  <a:cubicBezTo>
                    <a:pt x="17012" y="6099"/>
                    <a:pt x="14977" y="10802"/>
                    <a:pt x="20014" y="13271"/>
                  </a:cubicBezTo>
                  <a:cubicBezTo>
                    <a:pt x="21052" y="13782"/>
                    <a:pt x="22111" y="14034"/>
                    <a:pt x="23189" y="14034"/>
                  </a:cubicBezTo>
                  <a:cubicBezTo>
                    <a:pt x="24432" y="14034"/>
                    <a:pt x="25699" y="13698"/>
                    <a:pt x="26986" y="13037"/>
                  </a:cubicBezTo>
                  <a:cubicBezTo>
                    <a:pt x="27153" y="12937"/>
                    <a:pt x="27320" y="12870"/>
                    <a:pt x="27453" y="12770"/>
                  </a:cubicBezTo>
                  <a:cubicBezTo>
                    <a:pt x="27553" y="12203"/>
                    <a:pt x="27853" y="9735"/>
                    <a:pt x="26119" y="5332"/>
                  </a:cubicBezTo>
                  <a:cubicBezTo>
                    <a:pt x="25085" y="2796"/>
                    <a:pt x="23884" y="1362"/>
                    <a:pt x="22916" y="562"/>
                  </a:cubicBezTo>
                  <a:lnTo>
                    <a:pt x="21382" y="628"/>
                  </a:lnTo>
                  <a:cubicBezTo>
                    <a:pt x="21337" y="637"/>
                    <a:pt x="21293" y="641"/>
                    <a:pt x="21249" y="641"/>
                  </a:cubicBezTo>
                  <a:cubicBezTo>
                    <a:pt x="21128" y="641"/>
                    <a:pt x="21013" y="610"/>
                    <a:pt x="20915" y="562"/>
                  </a:cubicBezTo>
                  <a:cubicBezTo>
                    <a:pt x="20838" y="523"/>
                    <a:pt x="19702" y="0"/>
                    <a:pt x="18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4847613" y="3259825"/>
              <a:ext cx="1170025" cy="886750"/>
            </a:xfrm>
            <a:custGeom>
              <a:avLst/>
              <a:gdLst/>
              <a:ahLst/>
              <a:cxnLst/>
              <a:rect l="l" t="t" r="r" b="b"/>
              <a:pathLst>
                <a:path w="46801" h="35470" extrusionOk="0">
                  <a:moveTo>
                    <a:pt x="37727" y="0"/>
                  </a:moveTo>
                  <a:cubicBezTo>
                    <a:pt x="36693" y="1534"/>
                    <a:pt x="34725" y="3302"/>
                    <a:pt x="30956" y="3970"/>
                  </a:cubicBezTo>
                  <a:cubicBezTo>
                    <a:pt x="29255" y="4303"/>
                    <a:pt x="27854" y="4403"/>
                    <a:pt x="26686" y="4403"/>
                  </a:cubicBezTo>
                  <a:cubicBezTo>
                    <a:pt x="24818" y="4403"/>
                    <a:pt x="23617" y="4103"/>
                    <a:pt x="22850" y="3803"/>
                  </a:cubicBezTo>
                  <a:cubicBezTo>
                    <a:pt x="22034" y="5108"/>
                    <a:pt x="20262" y="7242"/>
                    <a:pt x="17345" y="7242"/>
                  </a:cubicBezTo>
                  <a:cubicBezTo>
                    <a:pt x="17279" y="7242"/>
                    <a:pt x="17213" y="7241"/>
                    <a:pt x="17146" y="7239"/>
                  </a:cubicBezTo>
                  <a:cubicBezTo>
                    <a:pt x="15378" y="7172"/>
                    <a:pt x="14177" y="6805"/>
                    <a:pt x="13343" y="6438"/>
                  </a:cubicBezTo>
                  <a:cubicBezTo>
                    <a:pt x="12976" y="7505"/>
                    <a:pt x="12076" y="8940"/>
                    <a:pt x="10041" y="10441"/>
                  </a:cubicBezTo>
                  <a:cubicBezTo>
                    <a:pt x="6939" y="12709"/>
                    <a:pt x="2535" y="13676"/>
                    <a:pt x="1001" y="13977"/>
                  </a:cubicBezTo>
                  <a:cubicBezTo>
                    <a:pt x="1001" y="13977"/>
                    <a:pt x="0" y="17379"/>
                    <a:pt x="2302" y="19981"/>
                  </a:cubicBezTo>
                  <a:cubicBezTo>
                    <a:pt x="3203" y="20982"/>
                    <a:pt x="4337" y="21249"/>
                    <a:pt x="5137" y="21482"/>
                  </a:cubicBezTo>
                  <a:cubicBezTo>
                    <a:pt x="5738" y="21449"/>
                    <a:pt x="6672" y="21415"/>
                    <a:pt x="7606" y="21215"/>
                  </a:cubicBezTo>
                  <a:cubicBezTo>
                    <a:pt x="9574" y="20815"/>
                    <a:pt x="10741" y="19981"/>
                    <a:pt x="11108" y="18780"/>
                  </a:cubicBezTo>
                  <a:cubicBezTo>
                    <a:pt x="12009" y="15645"/>
                    <a:pt x="9941" y="14043"/>
                    <a:pt x="9841" y="13977"/>
                  </a:cubicBezTo>
                  <a:cubicBezTo>
                    <a:pt x="9407" y="13643"/>
                    <a:pt x="9340" y="13043"/>
                    <a:pt x="9641" y="12642"/>
                  </a:cubicBezTo>
                  <a:cubicBezTo>
                    <a:pt x="9840" y="12384"/>
                    <a:pt x="10134" y="12244"/>
                    <a:pt x="10423" y="12244"/>
                  </a:cubicBezTo>
                  <a:cubicBezTo>
                    <a:pt x="10619" y="12244"/>
                    <a:pt x="10813" y="12308"/>
                    <a:pt x="10975" y="12442"/>
                  </a:cubicBezTo>
                  <a:cubicBezTo>
                    <a:pt x="11108" y="12509"/>
                    <a:pt x="14244" y="14877"/>
                    <a:pt x="12943" y="19314"/>
                  </a:cubicBezTo>
                  <a:cubicBezTo>
                    <a:pt x="12209" y="21816"/>
                    <a:pt x="9774" y="22783"/>
                    <a:pt x="7672" y="23183"/>
                  </a:cubicBezTo>
                  <a:cubicBezTo>
                    <a:pt x="7806" y="24951"/>
                    <a:pt x="8540" y="27787"/>
                    <a:pt x="11442" y="30455"/>
                  </a:cubicBezTo>
                  <a:cubicBezTo>
                    <a:pt x="14504" y="33253"/>
                    <a:pt x="19298" y="35469"/>
                    <a:pt x="24382" y="35469"/>
                  </a:cubicBezTo>
                  <a:cubicBezTo>
                    <a:pt x="26996" y="35469"/>
                    <a:pt x="29686" y="34884"/>
                    <a:pt x="32257" y="33491"/>
                  </a:cubicBezTo>
                  <a:cubicBezTo>
                    <a:pt x="37761" y="30489"/>
                    <a:pt x="38194" y="26486"/>
                    <a:pt x="38027" y="24551"/>
                  </a:cubicBezTo>
                  <a:lnTo>
                    <a:pt x="37994" y="24551"/>
                  </a:lnTo>
                  <a:cubicBezTo>
                    <a:pt x="34792" y="24551"/>
                    <a:pt x="31656" y="22950"/>
                    <a:pt x="29788" y="20315"/>
                  </a:cubicBezTo>
                  <a:cubicBezTo>
                    <a:pt x="29321" y="19581"/>
                    <a:pt x="28954" y="18847"/>
                    <a:pt x="28721" y="18113"/>
                  </a:cubicBezTo>
                  <a:cubicBezTo>
                    <a:pt x="28283" y="17911"/>
                    <a:pt x="27223" y="17504"/>
                    <a:pt x="25980" y="17504"/>
                  </a:cubicBezTo>
                  <a:cubicBezTo>
                    <a:pt x="24763" y="17504"/>
                    <a:pt x="23371" y="17894"/>
                    <a:pt x="22216" y="19247"/>
                  </a:cubicBezTo>
                  <a:cubicBezTo>
                    <a:pt x="19648" y="22249"/>
                    <a:pt x="21916" y="24918"/>
                    <a:pt x="22183" y="25185"/>
                  </a:cubicBezTo>
                  <a:cubicBezTo>
                    <a:pt x="22550" y="25585"/>
                    <a:pt x="22516" y="26185"/>
                    <a:pt x="22116" y="26552"/>
                  </a:cubicBezTo>
                  <a:cubicBezTo>
                    <a:pt x="21949" y="26719"/>
                    <a:pt x="21716" y="26819"/>
                    <a:pt x="21482" y="26819"/>
                  </a:cubicBezTo>
                  <a:cubicBezTo>
                    <a:pt x="21215" y="26819"/>
                    <a:pt x="20982" y="26686"/>
                    <a:pt x="20782" y="26486"/>
                  </a:cubicBezTo>
                  <a:cubicBezTo>
                    <a:pt x="19481" y="25085"/>
                    <a:pt x="17780" y="21515"/>
                    <a:pt x="20748" y="18013"/>
                  </a:cubicBezTo>
                  <a:cubicBezTo>
                    <a:pt x="22312" y="16182"/>
                    <a:pt x="24249" y="15591"/>
                    <a:pt x="25999" y="15591"/>
                  </a:cubicBezTo>
                  <a:cubicBezTo>
                    <a:pt x="26863" y="15591"/>
                    <a:pt x="27682" y="15735"/>
                    <a:pt x="28387" y="15945"/>
                  </a:cubicBezTo>
                  <a:cubicBezTo>
                    <a:pt x="28421" y="15077"/>
                    <a:pt x="28621" y="14244"/>
                    <a:pt x="29021" y="13476"/>
                  </a:cubicBezTo>
                  <a:cubicBezTo>
                    <a:pt x="30618" y="10357"/>
                    <a:pt x="33118" y="9516"/>
                    <a:pt x="35019" y="9516"/>
                  </a:cubicBezTo>
                  <a:cubicBezTo>
                    <a:pt x="35699" y="9516"/>
                    <a:pt x="36303" y="9624"/>
                    <a:pt x="36760" y="9774"/>
                  </a:cubicBezTo>
                  <a:cubicBezTo>
                    <a:pt x="37260" y="9940"/>
                    <a:pt x="37527" y="10508"/>
                    <a:pt x="37360" y="11008"/>
                  </a:cubicBezTo>
                  <a:cubicBezTo>
                    <a:pt x="37227" y="11407"/>
                    <a:pt x="36860" y="11658"/>
                    <a:pt x="36463" y="11658"/>
                  </a:cubicBezTo>
                  <a:cubicBezTo>
                    <a:pt x="36363" y="11658"/>
                    <a:pt x="36260" y="11642"/>
                    <a:pt x="36159" y="11608"/>
                  </a:cubicBezTo>
                  <a:cubicBezTo>
                    <a:pt x="36032" y="11574"/>
                    <a:pt x="35570" y="11442"/>
                    <a:pt x="34942" y="11442"/>
                  </a:cubicBezTo>
                  <a:cubicBezTo>
                    <a:pt x="33763" y="11442"/>
                    <a:pt x="31996" y="11906"/>
                    <a:pt x="30756" y="14344"/>
                  </a:cubicBezTo>
                  <a:cubicBezTo>
                    <a:pt x="30022" y="15811"/>
                    <a:pt x="30222" y="17579"/>
                    <a:pt x="31389" y="19214"/>
                  </a:cubicBezTo>
                  <a:cubicBezTo>
                    <a:pt x="32854" y="21366"/>
                    <a:pt x="35391" y="22634"/>
                    <a:pt x="37990" y="22634"/>
                  </a:cubicBezTo>
                  <a:cubicBezTo>
                    <a:pt x="38292" y="22634"/>
                    <a:pt x="38594" y="22617"/>
                    <a:pt x="38895" y="22583"/>
                  </a:cubicBezTo>
                  <a:cubicBezTo>
                    <a:pt x="39095" y="22550"/>
                    <a:pt x="39262" y="22550"/>
                    <a:pt x="39428" y="22516"/>
                  </a:cubicBezTo>
                  <a:cubicBezTo>
                    <a:pt x="40663" y="21482"/>
                    <a:pt x="42464" y="19280"/>
                    <a:pt x="44299" y="14677"/>
                  </a:cubicBezTo>
                  <a:cubicBezTo>
                    <a:pt x="46800" y="8406"/>
                    <a:pt x="45399" y="2435"/>
                    <a:pt x="45399" y="2435"/>
                  </a:cubicBezTo>
                  <a:lnTo>
                    <a:pt x="45399" y="2435"/>
                  </a:lnTo>
                  <a:cubicBezTo>
                    <a:pt x="45104" y="2534"/>
                    <a:pt x="44512" y="2614"/>
                    <a:pt x="43775" y="2614"/>
                  </a:cubicBezTo>
                  <a:cubicBezTo>
                    <a:pt x="42515" y="2614"/>
                    <a:pt x="40829" y="2380"/>
                    <a:pt x="39462" y="1601"/>
                  </a:cubicBezTo>
                  <a:cubicBezTo>
                    <a:pt x="38661" y="1168"/>
                    <a:pt x="38094" y="600"/>
                    <a:pt x="37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33"/>
          <p:cNvSpPr txBox="1"/>
          <p:nvPr/>
        </p:nvSpPr>
        <p:spPr>
          <a:xfrm flipH="1">
            <a:off x="71018" y="940730"/>
            <a:ext cx="6391926" cy="3728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Як Ваш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підопічний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, я:</a:t>
            </a: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готова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до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співпраці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відповідно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до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нашого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плану</a:t>
            </a: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буду 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Вас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слухати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,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вирішувати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поставлені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завдання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та 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інформувати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Вас про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результати</a:t>
            </a:r>
            <a:endParaRPr lang="ru-RU" sz="16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буду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дотримуватися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відповідного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графіку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і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намагатися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виправдати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інші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очікування</a:t>
            </a:r>
            <a:endParaRPr lang="ru-RU" sz="16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буду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визначати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свої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потреби,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виділяти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цілі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завдання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відповідно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угоді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укладеній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напочатку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нашої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співпраці</a:t>
            </a:r>
            <a:endParaRPr lang="ru-RU" sz="16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відповім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запитання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щодо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наших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взаємовідносин</a:t>
            </a:r>
            <a:endParaRPr lang="ru-RU" sz="16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не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буду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очікувати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Вас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вирішення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моїх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проблем  з 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керівництвом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чи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колегами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.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Проте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я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буду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цінувати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Ваше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терпіння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і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увагу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під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час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розмови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про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ці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проблеми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і  буду 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намагатися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вирішити</a:t>
            </a:r>
            <a:r>
              <a:rPr lang="ru-RU" sz="16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їх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самостійно</a:t>
            </a:r>
            <a:endParaRPr lang="ru-RU" sz="16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3"/>
          <p:cNvSpPr/>
          <p:nvPr/>
        </p:nvSpPr>
        <p:spPr>
          <a:xfrm>
            <a:off x="161650" y="164795"/>
            <a:ext cx="8636889" cy="464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СПІВПРАЦЯ МІЖ НАСТАВНИКОМ І ПЕДАГОГОМ</a:t>
            </a:r>
          </a:p>
        </p:txBody>
      </p:sp>
    </p:spTree>
    <p:extLst>
      <p:ext uri="{BB962C8B-B14F-4D97-AF65-F5344CB8AC3E}">
        <p14:creationId xmlns:p14="http://schemas.microsoft.com/office/powerpoint/2010/main" val="189587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32"/>
          <p:cNvGrpSpPr/>
          <p:nvPr/>
        </p:nvGrpSpPr>
        <p:grpSpPr>
          <a:xfrm flipH="1">
            <a:off x="6189176" y="3143100"/>
            <a:ext cx="2352769" cy="1371668"/>
            <a:chOff x="608301" y="1561950"/>
            <a:chExt cx="2352769" cy="1371668"/>
          </a:xfrm>
        </p:grpSpPr>
        <p:sp>
          <p:nvSpPr>
            <p:cNvPr id="172" name="Google Shape;172;p32"/>
            <p:cNvSpPr/>
            <p:nvPr/>
          </p:nvSpPr>
          <p:spPr>
            <a:xfrm>
              <a:off x="632875" y="1840375"/>
              <a:ext cx="2328195" cy="1093243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608301" y="1561950"/>
              <a:ext cx="486369" cy="431585"/>
            </a:xfrm>
            <a:custGeom>
              <a:avLst/>
              <a:gdLst/>
              <a:ahLst/>
              <a:cxnLst/>
              <a:rect l="l" t="t" r="r" b="b"/>
              <a:pathLst>
                <a:path w="19715" h="20900" extrusionOk="0">
                  <a:moveTo>
                    <a:pt x="9613" y="1"/>
                  </a:moveTo>
                  <a:cubicBezTo>
                    <a:pt x="8599" y="1"/>
                    <a:pt x="7632" y="282"/>
                    <a:pt x="6739" y="803"/>
                  </a:cubicBezTo>
                  <a:cubicBezTo>
                    <a:pt x="4604" y="2037"/>
                    <a:pt x="3136" y="3839"/>
                    <a:pt x="2269" y="6140"/>
                  </a:cubicBezTo>
                  <a:cubicBezTo>
                    <a:pt x="1435" y="8342"/>
                    <a:pt x="601" y="10543"/>
                    <a:pt x="301" y="12912"/>
                  </a:cubicBezTo>
                  <a:cubicBezTo>
                    <a:pt x="168" y="13846"/>
                    <a:pt x="67" y="14746"/>
                    <a:pt x="201" y="15647"/>
                  </a:cubicBezTo>
                  <a:cubicBezTo>
                    <a:pt x="334" y="16381"/>
                    <a:pt x="334" y="17048"/>
                    <a:pt x="134" y="17749"/>
                  </a:cubicBezTo>
                  <a:cubicBezTo>
                    <a:pt x="1" y="18282"/>
                    <a:pt x="134" y="18582"/>
                    <a:pt x="568" y="18849"/>
                  </a:cubicBezTo>
                  <a:cubicBezTo>
                    <a:pt x="1135" y="19216"/>
                    <a:pt x="1735" y="19583"/>
                    <a:pt x="2236" y="20017"/>
                  </a:cubicBezTo>
                  <a:cubicBezTo>
                    <a:pt x="2912" y="20626"/>
                    <a:pt x="3634" y="20899"/>
                    <a:pt x="4423" y="20899"/>
                  </a:cubicBezTo>
                  <a:cubicBezTo>
                    <a:pt x="4801" y="20899"/>
                    <a:pt x="5194" y="20836"/>
                    <a:pt x="5605" y="20717"/>
                  </a:cubicBezTo>
                  <a:cubicBezTo>
                    <a:pt x="7339" y="20150"/>
                    <a:pt x="9141" y="19850"/>
                    <a:pt x="10942" y="19483"/>
                  </a:cubicBezTo>
                  <a:cubicBezTo>
                    <a:pt x="12543" y="19150"/>
                    <a:pt x="14244" y="19216"/>
                    <a:pt x="15845" y="18816"/>
                  </a:cubicBezTo>
                  <a:cubicBezTo>
                    <a:pt x="16246" y="18516"/>
                    <a:pt x="16646" y="18249"/>
                    <a:pt x="17013" y="17949"/>
                  </a:cubicBezTo>
                  <a:cubicBezTo>
                    <a:pt x="17280" y="17749"/>
                    <a:pt x="17580" y="17482"/>
                    <a:pt x="17580" y="17115"/>
                  </a:cubicBezTo>
                  <a:cubicBezTo>
                    <a:pt x="17613" y="16247"/>
                    <a:pt x="18214" y="15747"/>
                    <a:pt x="18781" y="15247"/>
                  </a:cubicBezTo>
                  <a:cubicBezTo>
                    <a:pt x="19081" y="14313"/>
                    <a:pt x="19348" y="13379"/>
                    <a:pt x="19515" y="12445"/>
                  </a:cubicBezTo>
                  <a:cubicBezTo>
                    <a:pt x="19581" y="12011"/>
                    <a:pt x="19715" y="11577"/>
                    <a:pt x="19648" y="11144"/>
                  </a:cubicBezTo>
                  <a:cubicBezTo>
                    <a:pt x="19515" y="9476"/>
                    <a:pt x="19114" y="7942"/>
                    <a:pt x="17914" y="6707"/>
                  </a:cubicBezTo>
                  <a:cubicBezTo>
                    <a:pt x="17346" y="6340"/>
                    <a:pt x="16946" y="5807"/>
                    <a:pt x="16479" y="5340"/>
                  </a:cubicBezTo>
                  <a:cubicBezTo>
                    <a:pt x="16346" y="5173"/>
                    <a:pt x="16246" y="4939"/>
                    <a:pt x="16212" y="4706"/>
                  </a:cubicBezTo>
                  <a:cubicBezTo>
                    <a:pt x="16112" y="3872"/>
                    <a:pt x="15845" y="3138"/>
                    <a:pt x="15312" y="2504"/>
                  </a:cubicBezTo>
                  <a:cubicBezTo>
                    <a:pt x="15245" y="2404"/>
                    <a:pt x="15278" y="2271"/>
                    <a:pt x="15245" y="2137"/>
                  </a:cubicBezTo>
                  <a:cubicBezTo>
                    <a:pt x="15178" y="2104"/>
                    <a:pt x="15078" y="2071"/>
                    <a:pt x="15011" y="2037"/>
                  </a:cubicBezTo>
                  <a:lnTo>
                    <a:pt x="14978" y="2037"/>
                  </a:lnTo>
                  <a:cubicBezTo>
                    <a:pt x="13977" y="1003"/>
                    <a:pt x="12810" y="303"/>
                    <a:pt x="11376" y="169"/>
                  </a:cubicBezTo>
                  <a:cubicBezTo>
                    <a:pt x="11142" y="136"/>
                    <a:pt x="10909" y="136"/>
                    <a:pt x="10675" y="103"/>
                  </a:cubicBezTo>
                  <a:cubicBezTo>
                    <a:pt x="10316" y="34"/>
                    <a:pt x="9962" y="1"/>
                    <a:pt x="961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4" name="Google Shape;174;p32"/>
          <p:cNvGrpSpPr/>
          <p:nvPr/>
        </p:nvGrpSpPr>
        <p:grpSpPr>
          <a:xfrm flipH="1">
            <a:off x="6189176" y="1561950"/>
            <a:ext cx="2352769" cy="1371668"/>
            <a:chOff x="608301" y="1561950"/>
            <a:chExt cx="2352769" cy="1371668"/>
          </a:xfrm>
        </p:grpSpPr>
        <p:sp>
          <p:nvSpPr>
            <p:cNvPr id="175" name="Google Shape;175;p32"/>
            <p:cNvSpPr/>
            <p:nvPr/>
          </p:nvSpPr>
          <p:spPr>
            <a:xfrm>
              <a:off x="632875" y="1840375"/>
              <a:ext cx="2328195" cy="1093243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608301" y="1561950"/>
              <a:ext cx="486369" cy="431585"/>
            </a:xfrm>
            <a:custGeom>
              <a:avLst/>
              <a:gdLst/>
              <a:ahLst/>
              <a:cxnLst/>
              <a:rect l="l" t="t" r="r" b="b"/>
              <a:pathLst>
                <a:path w="19715" h="20900" extrusionOk="0">
                  <a:moveTo>
                    <a:pt x="9613" y="1"/>
                  </a:moveTo>
                  <a:cubicBezTo>
                    <a:pt x="8599" y="1"/>
                    <a:pt x="7632" y="282"/>
                    <a:pt x="6739" y="803"/>
                  </a:cubicBezTo>
                  <a:cubicBezTo>
                    <a:pt x="4604" y="2037"/>
                    <a:pt x="3136" y="3839"/>
                    <a:pt x="2269" y="6140"/>
                  </a:cubicBezTo>
                  <a:cubicBezTo>
                    <a:pt x="1435" y="8342"/>
                    <a:pt x="601" y="10543"/>
                    <a:pt x="301" y="12912"/>
                  </a:cubicBezTo>
                  <a:cubicBezTo>
                    <a:pt x="168" y="13846"/>
                    <a:pt x="67" y="14746"/>
                    <a:pt x="201" y="15647"/>
                  </a:cubicBezTo>
                  <a:cubicBezTo>
                    <a:pt x="334" y="16381"/>
                    <a:pt x="334" y="17048"/>
                    <a:pt x="134" y="17749"/>
                  </a:cubicBezTo>
                  <a:cubicBezTo>
                    <a:pt x="1" y="18282"/>
                    <a:pt x="134" y="18582"/>
                    <a:pt x="568" y="18849"/>
                  </a:cubicBezTo>
                  <a:cubicBezTo>
                    <a:pt x="1135" y="19216"/>
                    <a:pt x="1735" y="19583"/>
                    <a:pt x="2236" y="20017"/>
                  </a:cubicBezTo>
                  <a:cubicBezTo>
                    <a:pt x="2912" y="20626"/>
                    <a:pt x="3634" y="20899"/>
                    <a:pt x="4423" y="20899"/>
                  </a:cubicBezTo>
                  <a:cubicBezTo>
                    <a:pt x="4801" y="20899"/>
                    <a:pt x="5194" y="20836"/>
                    <a:pt x="5605" y="20717"/>
                  </a:cubicBezTo>
                  <a:cubicBezTo>
                    <a:pt x="7339" y="20150"/>
                    <a:pt x="9141" y="19850"/>
                    <a:pt x="10942" y="19483"/>
                  </a:cubicBezTo>
                  <a:cubicBezTo>
                    <a:pt x="12543" y="19150"/>
                    <a:pt x="14244" y="19216"/>
                    <a:pt x="15845" y="18816"/>
                  </a:cubicBezTo>
                  <a:cubicBezTo>
                    <a:pt x="16246" y="18516"/>
                    <a:pt x="16646" y="18249"/>
                    <a:pt x="17013" y="17949"/>
                  </a:cubicBezTo>
                  <a:cubicBezTo>
                    <a:pt x="17280" y="17749"/>
                    <a:pt x="17580" y="17482"/>
                    <a:pt x="17580" y="17115"/>
                  </a:cubicBezTo>
                  <a:cubicBezTo>
                    <a:pt x="17613" y="16247"/>
                    <a:pt x="18214" y="15747"/>
                    <a:pt x="18781" y="15247"/>
                  </a:cubicBezTo>
                  <a:cubicBezTo>
                    <a:pt x="19081" y="14313"/>
                    <a:pt x="19348" y="13379"/>
                    <a:pt x="19515" y="12445"/>
                  </a:cubicBezTo>
                  <a:cubicBezTo>
                    <a:pt x="19581" y="12011"/>
                    <a:pt x="19715" y="11577"/>
                    <a:pt x="19648" y="11144"/>
                  </a:cubicBezTo>
                  <a:cubicBezTo>
                    <a:pt x="19515" y="9476"/>
                    <a:pt x="19114" y="7942"/>
                    <a:pt x="17914" y="6707"/>
                  </a:cubicBezTo>
                  <a:cubicBezTo>
                    <a:pt x="17346" y="6340"/>
                    <a:pt x="16946" y="5807"/>
                    <a:pt x="16479" y="5340"/>
                  </a:cubicBezTo>
                  <a:cubicBezTo>
                    <a:pt x="16346" y="5173"/>
                    <a:pt x="16246" y="4939"/>
                    <a:pt x="16212" y="4706"/>
                  </a:cubicBezTo>
                  <a:cubicBezTo>
                    <a:pt x="16112" y="3872"/>
                    <a:pt x="15845" y="3138"/>
                    <a:pt x="15312" y="2504"/>
                  </a:cubicBezTo>
                  <a:cubicBezTo>
                    <a:pt x="15245" y="2404"/>
                    <a:pt x="15278" y="2271"/>
                    <a:pt x="15245" y="2137"/>
                  </a:cubicBezTo>
                  <a:cubicBezTo>
                    <a:pt x="15178" y="2104"/>
                    <a:pt x="15078" y="2071"/>
                    <a:pt x="15011" y="2037"/>
                  </a:cubicBezTo>
                  <a:lnTo>
                    <a:pt x="14978" y="2037"/>
                  </a:lnTo>
                  <a:cubicBezTo>
                    <a:pt x="13977" y="1003"/>
                    <a:pt x="12810" y="303"/>
                    <a:pt x="11376" y="169"/>
                  </a:cubicBezTo>
                  <a:cubicBezTo>
                    <a:pt x="11142" y="136"/>
                    <a:pt x="10909" y="136"/>
                    <a:pt x="10675" y="103"/>
                  </a:cubicBezTo>
                  <a:cubicBezTo>
                    <a:pt x="10316" y="34"/>
                    <a:pt x="9962" y="1"/>
                    <a:pt x="9613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7" name="Google Shape;177;p32"/>
          <p:cNvGrpSpPr/>
          <p:nvPr/>
        </p:nvGrpSpPr>
        <p:grpSpPr>
          <a:xfrm>
            <a:off x="617826" y="3143100"/>
            <a:ext cx="2352769" cy="1371668"/>
            <a:chOff x="608301" y="1561950"/>
            <a:chExt cx="2352769" cy="1371668"/>
          </a:xfrm>
        </p:grpSpPr>
        <p:sp>
          <p:nvSpPr>
            <p:cNvPr id="178" name="Google Shape;178;p32"/>
            <p:cNvSpPr/>
            <p:nvPr/>
          </p:nvSpPr>
          <p:spPr>
            <a:xfrm>
              <a:off x="632875" y="1840375"/>
              <a:ext cx="2328195" cy="1093243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608301" y="1561950"/>
              <a:ext cx="486369" cy="431585"/>
            </a:xfrm>
            <a:custGeom>
              <a:avLst/>
              <a:gdLst/>
              <a:ahLst/>
              <a:cxnLst/>
              <a:rect l="l" t="t" r="r" b="b"/>
              <a:pathLst>
                <a:path w="19715" h="20900" extrusionOk="0">
                  <a:moveTo>
                    <a:pt x="9613" y="1"/>
                  </a:moveTo>
                  <a:cubicBezTo>
                    <a:pt x="8599" y="1"/>
                    <a:pt x="7632" y="282"/>
                    <a:pt x="6739" y="803"/>
                  </a:cubicBezTo>
                  <a:cubicBezTo>
                    <a:pt x="4604" y="2037"/>
                    <a:pt x="3136" y="3839"/>
                    <a:pt x="2269" y="6140"/>
                  </a:cubicBezTo>
                  <a:cubicBezTo>
                    <a:pt x="1435" y="8342"/>
                    <a:pt x="601" y="10543"/>
                    <a:pt x="301" y="12912"/>
                  </a:cubicBezTo>
                  <a:cubicBezTo>
                    <a:pt x="168" y="13846"/>
                    <a:pt x="67" y="14746"/>
                    <a:pt x="201" y="15647"/>
                  </a:cubicBezTo>
                  <a:cubicBezTo>
                    <a:pt x="334" y="16381"/>
                    <a:pt x="334" y="17048"/>
                    <a:pt x="134" y="17749"/>
                  </a:cubicBezTo>
                  <a:cubicBezTo>
                    <a:pt x="1" y="18282"/>
                    <a:pt x="134" y="18582"/>
                    <a:pt x="568" y="18849"/>
                  </a:cubicBezTo>
                  <a:cubicBezTo>
                    <a:pt x="1135" y="19216"/>
                    <a:pt x="1735" y="19583"/>
                    <a:pt x="2236" y="20017"/>
                  </a:cubicBezTo>
                  <a:cubicBezTo>
                    <a:pt x="2912" y="20626"/>
                    <a:pt x="3634" y="20899"/>
                    <a:pt x="4423" y="20899"/>
                  </a:cubicBezTo>
                  <a:cubicBezTo>
                    <a:pt x="4801" y="20899"/>
                    <a:pt x="5194" y="20836"/>
                    <a:pt x="5605" y="20717"/>
                  </a:cubicBezTo>
                  <a:cubicBezTo>
                    <a:pt x="7339" y="20150"/>
                    <a:pt x="9141" y="19850"/>
                    <a:pt x="10942" y="19483"/>
                  </a:cubicBezTo>
                  <a:cubicBezTo>
                    <a:pt x="12543" y="19150"/>
                    <a:pt x="14244" y="19216"/>
                    <a:pt x="15845" y="18816"/>
                  </a:cubicBezTo>
                  <a:cubicBezTo>
                    <a:pt x="16246" y="18516"/>
                    <a:pt x="16646" y="18249"/>
                    <a:pt x="17013" y="17949"/>
                  </a:cubicBezTo>
                  <a:cubicBezTo>
                    <a:pt x="17280" y="17749"/>
                    <a:pt x="17580" y="17482"/>
                    <a:pt x="17580" y="17115"/>
                  </a:cubicBezTo>
                  <a:cubicBezTo>
                    <a:pt x="17613" y="16247"/>
                    <a:pt x="18214" y="15747"/>
                    <a:pt x="18781" y="15247"/>
                  </a:cubicBezTo>
                  <a:cubicBezTo>
                    <a:pt x="19081" y="14313"/>
                    <a:pt x="19348" y="13379"/>
                    <a:pt x="19515" y="12445"/>
                  </a:cubicBezTo>
                  <a:cubicBezTo>
                    <a:pt x="19581" y="12011"/>
                    <a:pt x="19715" y="11577"/>
                    <a:pt x="19648" y="11144"/>
                  </a:cubicBezTo>
                  <a:cubicBezTo>
                    <a:pt x="19515" y="9476"/>
                    <a:pt x="19114" y="7942"/>
                    <a:pt x="17914" y="6707"/>
                  </a:cubicBezTo>
                  <a:cubicBezTo>
                    <a:pt x="17346" y="6340"/>
                    <a:pt x="16946" y="5807"/>
                    <a:pt x="16479" y="5340"/>
                  </a:cubicBezTo>
                  <a:cubicBezTo>
                    <a:pt x="16346" y="5173"/>
                    <a:pt x="16246" y="4939"/>
                    <a:pt x="16212" y="4706"/>
                  </a:cubicBezTo>
                  <a:cubicBezTo>
                    <a:pt x="16112" y="3872"/>
                    <a:pt x="15845" y="3138"/>
                    <a:pt x="15312" y="2504"/>
                  </a:cubicBezTo>
                  <a:cubicBezTo>
                    <a:pt x="15245" y="2404"/>
                    <a:pt x="15278" y="2271"/>
                    <a:pt x="15245" y="2137"/>
                  </a:cubicBezTo>
                  <a:cubicBezTo>
                    <a:pt x="15178" y="2104"/>
                    <a:pt x="15078" y="2071"/>
                    <a:pt x="15011" y="2037"/>
                  </a:cubicBezTo>
                  <a:lnTo>
                    <a:pt x="14978" y="2037"/>
                  </a:lnTo>
                  <a:cubicBezTo>
                    <a:pt x="13977" y="1003"/>
                    <a:pt x="12810" y="303"/>
                    <a:pt x="11376" y="169"/>
                  </a:cubicBezTo>
                  <a:cubicBezTo>
                    <a:pt x="11142" y="136"/>
                    <a:pt x="10909" y="136"/>
                    <a:pt x="10675" y="103"/>
                  </a:cubicBezTo>
                  <a:cubicBezTo>
                    <a:pt x="10316" y="34"/>
                    <a:pt x="9962" y="1"/>
                    <a:pt x="9613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80" name="Google Shape;180;p32"/>
          <p:cNvGrpSpPr/>
          <p:nvPr/>
        </p:nvGrpSpPr>
        <p:grpSpPr>
          <a:xfrm>
            <a:off x="617826" y="1561950"/>
            <a:ext cx="2352769" cy="1371668"/>
            <a:chOff x="608301" y="1561950"/>
            <a:chExt cx="2352769" cy="1371668"/>
          </a:xfrm>
        </p:grpSpPr>
        <p:sp>
          <p:nvSpPr>
            <p:cNvPr id="181" name="Google Shape;181;p32"/>
            <p:cNvSpPr/>
            <p:nvPr/>
          </p:nvSpPr>
          <p:spPr>
            <a:xfrm>
              <a:off x="632875" y="1840375"/>
              <a:ext cx="2328195" cy="1093243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608301" y="1561950"/>
              <a:ext cx="486369" cy="431585"/>
            </a:xfrm>
            <a:custGeom>
              <a:avLst/>
              <a:gdLst/>
              <a:ahLst/>
              <a:cxnLst/>
              <a:rect l="l" t="t" r="r" b="b"/>
              <a:pathLst>
                <a:path w="19715" h="20900" extrusionOk="0">
                  <a:moveTo>
                    <a:pt x="9613" y="1"/>
                  </a:moveTo>
                  <a:cubicBezTo>
                    <a:pt x="8599" y="1"/>
                    <a:pt x="7632" y="282"/>
                    <a:pt x="6739" y="803"/>
                  </a:cubicBezTo>
                  <a:cubicBezTo>
                    <a:pt x="4604" y="2037"/>
                    <a:pt x="3136" y="3839"/>
                    <a:pt x="2269" y="6140"/>
                  </a:cubicBezTo>
                  <a:cubicBezTo>
                    <a:pt x="1435" y="8342"/>
                    <a:pt x="601" y="10543"/>
                    <a:pt x="301" y="12912"/>
                  </a:cubicBezTo>
                  <a:cubicBezTo>
                    <a:pt x="168" y="13846"/>
                    <a:pt x="67" y="14746"/>
                    <a:pt x="201" y="15647"/>
                  </a:cubicBezTo>
                  <a:cubicBezTo>
                    <a:pt x="334" y="16381"/>
                    <a:pt x="334" y="17048"/>
                    <a:pt x="134" y="17749"/>
                  </a:cubicBezTo>
                  <a:cubicBezTo>
                    <a:pt x="1" y="18282"/>
                    <a:pt x="134" y="18582"/>
                    <a:pt x="568" y="18849"/>
                  </a:cubicBezTo>
                  <a:cubicBezTo>
                    <a:pt x="1135" y="19216"/>
                    <a:pt x="1735" y="19583"/>
                    <a:pt x="2236" y="20017"/>
                  </a:cubicBezTo>
                  <a:cubicBezTo>
                    <a:pt x="2912" y="20626"/>
                    <a:pt x="3634" y="20899"/>
                    <a:pt x="4423" y="20899"/>
                  </a:cubicBezTo>
                  <a:cubicBezTo>
                    <a:pt x="4801" y="20899"/>
                    <a:pt x="5194" y="20836"/>
                    <a:pt x="5605" y="20717"/>
                  </a:cubicBezTo>
                  <a:cubicBezTo>
                    <a:pt x="7339" y="20150"/>
                    <a:pt x="9141" y="19850"/>
                    <a:pt x="10942" y="19483"/>
                  </a:cubicBezTo>
                  <a:cubicBezTo>
                    <a:pt x="12543" y="19150"/>
                    <a:pt x="14244" y="19216"/>
                    <a:pt x="15845" y="18816"/>
                  </a:cubicBezTo>
                  <a:cubicBezTo>
                    <a:pt x="16246" y="18516"/>
                    <a:pt x="16646" y="18249"/>
                    <a:pt x="17013" y="17949"/>
                  </a:cubicBezTo>
                  <a:cubicBezTo>
                    <a:pt x="17280" y="17749"/>
                    <a:pt x="17580" y="17482"/>
                    <a:pt x="17580" y="17115"/>
                  </a:cubicBezTo>
                  <a:cubicBezTo>
                    <a:pt x="17613" y="16247"/>
                    <a:pt x="18214" y="15747"/>
                    <a:pt x="18781" y="15247"/>
                  </a:cubicBezTo>
                  <a:cubicBezTo>
                    <a:pt x="19081" y="14313"/>
                    <a:pt x="19348" y="13379"/>
                    <a:pt x="19515" y="12445"/>
                  </a:cubicBezTo>
                  <a:cubicBezTo>
                    <a:pt x="19581" y="12011"/>
                    <a:pt x="19715" y="11577"/>
                    <a:pt x="19648" y="11144"/>
                  </a:cubicBezTo>
                  <a:cubicBezTo>
                    <a:pt x="19515" y="9476"/>
                    <a:pt x="19114" y="7942"/>
                    <a:pt x="17914" y="6707"/>
                  </a:cubicBezTo>
                  <a:cubicBezTo>
                    <a:pt x="17346" y="6340"/>
                    <a:pt x="16946" y="5807"/>
                    <a:pt x="16479" y="5340"/>
                  </a:cubicBezTo>
                  <a:cubicBezTo>
                    <a:pt x="16346" y="5173"/>
                    <a:pt x="16246" y="4939"/>
                    <a:pt x="16212" y="4706"/>
                  </a:cubicBezTo>
                  <a:cubicBezTo>
                    <a:pt x="16112" y="3872"/>
                    <a:pt x="15845" y="3138"/>
                    <a:pt x="15312" y="2504"/>
                  </a:cubicBezTo>
                  <a:cubicBezTo>
                    <a:pt x="15245" y="2404"/>
                    <a:pt x="15278" y="2271"/>
                    <a:pt x="15245" y="2137"/>
                  </a:cubicBezTo>
                  <a:cubicBezTo>
                    <a:pt x="15178" y="2104"/>
                    <a:pt x="15078" y="2071"/>
                    <a:pt x="15011" y="2037"/>
                  </a:cubicBezTo>
                  <a:lnTo>
                    <a:pt x="14978" y="2037"/>
                  </a:lnTo>
                  <a:cubicBezTo>
                    <a:pt x="13977" y="1003"/>
                    <a:pt x="12810" y="303"/>
                    <a:pt x="11376" y="169"/>
                  </a:cubicBezTo>
                  <a:cubicBezTo>
                    <a:pt x="11142" y="136"/>
                    <a:pt x="10909" y="136"/>
                    <a:pt x="10675" y="103"/>
                  </a:cubicBezTo>
                  <a:cubicBezTo>
                    <a:pt x="10316" y="34"/>
                    <a:pt x="9962" y="1"/>
                    <a:pt x="961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1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83" name="Google Shape;183;p32"/>
          <p:cNvSpPr/>
          <p:nvPr/>
        </p:nvSpPr>
        <p:spPr>
          <a:xfrm>
            <a:off x="835435" y="1883595"/>
            <a:ext cx="724" cy="21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3" y="0"/>
                </a:moveTo>
                <a:cubicBezTo>
                  <a:pt x="33" y="0"/>
                  <a:pt x="0" y="0"/>
                  <a:pt x="0" y="0"/>
                </a:cubicBezTo>
                <a:cubicBezTo>
                  <a:pt x="33" y="0"/>
                  <a:pt x="33" y="0"/>
                  <a:pt x="33" y="0"/>
                </a:cubicBez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1086938" y="243687"/>
            <a:ext cx="6525087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Якості ефективного наставника</a:t>
            </a:r>
            <a:endParaRPr dirty="0"/>
          </a:p>
        </p:txBody>
      </p:sp>
      <p:grpSp>
        <p:nvGrpSpPr>
          <p:cNvPr id="185" name="Google Shape;185;p32"/>
          <p:cNvGrpSpPr/>
          <p:nvPr/>
        </p:nvGrpSpPr>
        <p:grpSpPr>
          <a:xfrm>
            <a:off x="3557600" y="1285225"/>
            <a:ext cx="2144084" cy="3366720"/>
            <a:chOff x="3557600" y="1285225"/>
            <a:chExt cx="2144084" cy="3366720"/>
          </a:xfrm>
        </p:grpSpPr>
        <p:sp>
          <p:nvSpPr>
            <p:cNvPr id="186" name="Google Shape;186;p32"/>
            <p:cNvSpPr/>
            <p:nvPr/>
          </p:nvSpPr>
          <p:spPr>
            <a:xfrm>
              <a:off x="3777095" y="1644746"/>
              <a:ext cx="1613041" cy="693214"/>
            </a:xfrm>
            <a:custGeom>
              <a:avLst/>
              <a:gdLst/>
              <a:ahLst/>
              <a:cxnLst/>
              <a:rect l="l" t="t" r="r" b="b"/>
              <a:pathLst>
                <a:path w="106877" h="45931" extrusionOk="0">
                  <a:moveTo>
                    <a:pt x="49058" y="0"/>
                  </a:moveTo>
                  <a:cubicBezTo>
                    <a:pt x="46368" y="0"/>
                    <a:pt x="43691" y="224"/>
                    <a:pt x="41030" y="796"/>
                  </a:cubicBezTo>
                  <a:cubicBezTo>
                    <a:pt x="38161" y="1397"/>
                    <a:pt x="35292" y="1897"/>
                    <a:pt x="32557" y="3064"/>
                  </a:cubicBezTo>
                  <a:cubicBezTo>
                    <a:pt x="31023" y="3698"/>
                    <a:pt x="29455" y="4365"/>
                    <a:pt x="27954" y="5099"/>
                  </a:cubicBezTo>
                  <a:cubicBezTo>
                    <a:pt x="24918" y="6534"/>
                    <a:pt x="21849" y="8001"/>
                    <a:pt x="18947" y="9736"/>
                  </a:cubicBezTo>
                  <a:cubicBezTo>
                    <a:pt x="17013" y="10870"/>
                    <a:pt x="15211" y="12138"/>
                    <a:pt x="13644" y="13805"/>
                  </a:cubicBezTo>
                  <a:cubicBezTo>
                    <a:pt x="12343" y="15173"/>
                    <a:pt x="10942" y="16474"/>
                    <a:pt x="9574" y="17842"/>
                  </a:cubicBezTo>
                  <a:cubicBezTo>
                    <a:pt x="8974" y="18475"/>
                    <a:pt x="8407" y="19143"/>
                    <a:pt x="7906" y="19876"/>
                  </a:cubicBezTo>
                  <a:cubicBezTo>
                    <a:pt x="6639" y="21678"/>
                    <a:pt x="5738" y="23646"/>
                    <a:pt x="4771" y="25581"/>
                  </a:cubicBezTo>
                  <a:cubicBezTo>
                    <a:pt x="3970" y="27148"/>
                    <a:pt x="3370" y="28783"/>
                    <a:pt x="2502" y="30284"/>
                  </a:cubicBezTo>
                  <a:cubicBezTo>
                    <a:pt x="1335" y="32252"/>
                    <a:pt x="601" y="34287"/>
                    <a:pt x="468" y="36555"/>
                  </a:cubicBezTo>
                  <a:cubicBezTo>
                    <a:pt x="434" y="36822"/>
                    <a:pt x="367" y="37089"/>
                    <a:pt x="301" y="37356"/>
                  </a:cubicBezTo>
                  <a:cubicBezTo>
                    <a:pt x="201" y="37589"/>
                    <a:pt x="134" y="37856"/>
                    <a:pt x="134" y="38123"/>
                  </a:cubicBezTo>
                  <a:cubicBezTo>
                    <a:pt x="101" y="39224"/>
                    <a:pt x="34" y="40324"/>
                    <a:pt x="1" y="41425"/>
                  </a:cubicBezTo>
                  <a:cubicBezTo>
                    <a:pt x="1" y="41725"/>
                    <a:pt x="101" y="42459"/>
                    <a:pt x="267" y="42726"/>
                  </a:cubicBezTo>
                  <a:cubicBezTo>
                    <a:pt x="668" y="43527"/>
                    <a:pt x="1268" y="44161"/>
                    <a:pt x="2102" y="44527"/>
                  </a:cubicBezTo>
                  <a:cubicBezTo>
                    <a:pt x="2803" y="44861"/>
                    <a:pt x="3503" y="45161"/>
                    <a:pt x="4304" y="45161"/>
                  </a:cubicBezTo>
                  <a:cubicBezTo>
                    <a:pt x="4771" y="45195"/>
                    <a:pt x="5204" y="45328"/>
                    <a:pt x="5671" y="45395"/>
                  </a:cubicBezTo>
                  <a:cubicBezTo>
                    <a:pt x="7380" y="45648"/>
                    <a:pt x="9088" y="45931"/>
                    <a:pt x="10797" y="45931"/>
                  </a:cubicBezTo>
                  <a:cubicBezTo>
                    <a:pt x="10890" y="45931"/>
                    <a:pt x="10982" y="45930"/>
                    <a:pt x="11075" y="45928"/>
                  </a:cubicBezTo>
                  <a:cubicBezTo>
                    <a:pt x="13143" y="45862"/>
                    <a:pt x="15211" y="45662"/>
                    <a:pt x="17280" y="45662"/>
                  </a:cubicBezTo>
                  <a:cubicBezTo>
                    <a:pt x="18467" y="45672"/>
                    <a:pt x="19655" y="45676"/>
                    <a:pt x="20843" y="45676"/>
                  </a:cubicBezTo>
                  <a:cubicBezTo>
                    <a:pt x="23526" y="45676"/>
                    <a:pt x="26209" y="45657"/>
                    <a:pt x="28892" y="45657"/>
                  </a:cubicBezTo>
                  <a:cubicBezTo>
                    <a:pt x="32293" y="45657"/>
                    <a:pt x="35694" y="45688"/>
                    <a:pt x="39095" y="45828"/>
                  </a:cubicBezTo>
                  <a:cubicBezTo>
                    <a:pt x="39789" y="45864"/>
                    <a:pt x="40484" y="45883"/>
                    <a:pt x="41177" y="45883"/>
                  </a:cubicBezTo>
                  <a:cubicBezTo>
                    <a:pt x="42414" y="45883"/>
                    <a:pt x="43647" y="45823"/>
                    <a:pt x="44866" y="45695"/>
                  </a:cubicBezTo>
                  <a:cubicBezTo>
                    <a:pt x="46801" y="45461"/>
                    <a:pt x="48735" y="45195"/>
                    <a:pt x="50703" y="45195"/>
                  </a:cubicBezTo>
                  <a:cubicBezTo>
                    <a:pt x="53372" y="45261"/>
                    <a:pt x="56041" y="45228"/>
                    <a:pt x="58709" y="45295"/>
                  </a:cubicBezTo>
                  <a:cubicBezTo>
                    <a:pt x="58884" y="45297"/>
                    <a:pt x="59060" y="45298"/>
                    <a:pt x="59235" y="45298"/>
                  </a:cubicBezTo>
                  <a:cubicBezTo>
                    <a:pt x="61853" y="45298"/>
                    <a:pt x="64473" y="45092"/>
                    <a:pt x="67117" y="45092"/>
                  </a:cubicBezTo>
                  <a:cubicBezTo>
                    <a:pt x="67294" y="45092"/>
                    <a:pt x="67472" y="45093"/>
                    <a:pt x="67649" y="45095"/>
                  </a:cubicBezTo>
                  <a:cubicBezTo>
                    <a:pt x="71251" y="45161"/>
                    <a:pt x="74854" y="45295"/>
                    <a:pt x="78423" y="45395"/>
                  </a:cubicBezTo>
                  <a:lnTo>
                    <a:pt x="78423" y="45428"/>
                  </a:lnTo>
                  <a:cubicBezTo>
                    <a:pt x="78823" y="45428"/>
                    <a:pt x="79224" y="45443"/>
                    <a:pt x="79614" y="45443"/>
                  </a:cubicBezTo>
                  <a:cubicBezTo>
                    <a:pt x="79809" y="45443"/>
                    <a:pt x="80002" y="45439"/>
                    <a:pt x="80191" y="45428"/>
                  </a:cubicBezTo>
                  <a:cubicBezTo>
                    <a:pt x="82760" y="45195"/>
                    <a:pt x="85361" y="45228"/>
                    <a:pt x="87930" y="45128"/>
                  </a:cubicBezTo>
                  <a:cubicBezTo>
                    <a:pt x="91266" y="44961"/>
                    <a:pt x="94601" y="44994"/>
                    <a:pt x="97937" y="44728"/>
                  </a:cubicBezTo>
                  <a:cubicBezTo>
                    <a:pt x="99038" y="44661"/>
                    <a:pt x="100105" y="44561"/>
                    <a:pt x="101139" y="44060"/>
                  </a:cubicBezTo>
                  <a:cubicBezTo>
                    <a:pt x="102674" y="43260"/>
                    <a:pt x="103908" y="42092"/>
                    <a:pt x="105109" y="40891"/>
                  </a:cubicBezTo>
                  <a:cubicBezTo>
                    <a:pt x="105342" y="40658"/>
                    <a:pt x="105509" y="40424"/>
                    <a:pt x="105609" y="40158"/>
                  </a:cubicBezTo>
                  <a:cubicBezTo>
                    <a:pt x="106043" y="39057"/>
                    <a:pt x="106376" y="37923"/>
                    <a:pt x="106677" y="36789"/>
                  </a:cubicBezTo>
                  <a:cubicBezTo>
                    <a:pt x="106877" y="35988"/>
                    <a:pt x="106777" y="35287"/>
                    <a:pt x="106543" y="34554"/>
                  </a:cubicBezTo>
                  <a:cubicBezTo>
                    <a:pt x="106210" y="33553"/>
                    <a:pt x="105809" y="32619"/>
                    <a:pt x="105543" y="31618"/>
                  </a:cubicBezTo>
                  <a:cubicBezTo>
                    <a:pt x="105442" y="31151"/>
                    <a:pt x="105276" y="30651"/>
                    <a:pt x="104842" y="30351"/>
                  </a:cubicBezTo>
                  <a:cubicBezTo>
                    <a:pt x="104742" y="30284"/>
                    <a:pt x="104642" y="30150"/>
                    <a:pt x="104675" y="30050"/>
                  </a:cubicBezTo>
                  <a:cubicBezTo>
                    <a:pt x="104742" y="29150"/>
                    <a:pt x="103975" y="28716"/>
                    <a:pt x="103574" y="28116"/>
                  </a:cubicBezTo>
                  <a:cubicBezTo>
                    <a:pt x="103508" y="27982"/>
                    <a:pt x="103308" y="27982"/>
                    <a:pt x="103308" y="27782"/>
                  </a:cubicBezTo>
                  <a:cubicBezTo>
                    <a:pt x="103308" y="26881"/>
                    <a:pt x="102674" y="26348"/>
                    <a:pt x="102207" y="25714"/>
                  </a:cubicBezTo>
                  <a:cubicBezTo>
                    <a:pt x="101773" y="25114"/>
                    <a:pt x="101106" y="24713"/>
                    <a:pt x="100739" y="24079"/>
                  </a:cubicBezTo>
                  <a:cubicBezTo>
                    <a:pt x="99238" y="21411"/>
                    <a:pt x="97103" y="19309"/>
                    <a:pt x="94868" y="17275"/>
                  </a:cubicBezTo>
                  <a:cubicBezTo>
                    <a:pt x="92533" y="15173"/>
                    <a:pt x="90031" y="13272"/>
                    <a:pt x="87496" y="11437"/>
                  </a:cubicBezTo>
                  <a:cubicBezTo>
                    <a:pt x="84761" y="9402"/>
                    <a:pt x="81826" y="7701"/>
                    <a:pt x="78623" y="6467"/>
                  </a:cubicBezTo>
                  <a:cubicBezTo>
                    <a:pt x="75588" y="5299"/>
                    <a:pt x="72552" y="4098"/>
                    <a:pt x="69483" y="2931"/>
                  </a:cubicBezTo>
                  <a:cubicBezTo>
                    <a:pt x="66948" y="1930"/>
                    <a:pt x="64313" y="1296"/>
                    <a:pt x="61611" y="896"/>
                  </a:cubicBezTo>
                  <a:cubicBezTo>
                    <a:pt x="58843" y="529"/>
                    <a:pt x="56041" y="362"/>
                    <a:pt x="53239" y="162"/>
                  </a:cubicBezTo>
                  <a:cubicBezTo>
                    <a:pt x="51841" y="60"/>
                    <a:pt x="50448" y="0"/>
                    <a:pt x="49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3789183" y="2410573"/>
              <a:ext cx="1589376" cy="472275"/>
            </a:xfrm>
            <a:custGeom>
              <a:avLst/>
              <a:gdLst/>
              <a:ahLst/>
              <a:cxnLst/>
              <a:rect l="l" t="t" r="r" b="b"/>
              <a:pathLst>
                <a:path w="105309" h="31292" extrusionOk="0">
                  <a:moveTo>
                    <a:pt x="43117" y="0"/>
                  </a:moveTo>
                  <a:cubicBezTo>
                    <a:pt x="39177" y="0"/>
                    <a:pt x="35238" y="65"/>
                    <a:pt x="31289" y="255"/>
                  </a:cubicBezTo>
                  <a:cubicBezTo>
                    <a:pt x="30843" y="275"/>
                    <a:pt x="30397" y="280"/>
                    <a:pt x="29951" y="280"/>
                  </a:cubicBezTo>
                  <a:cubicBezTo>
                    <a:pt x="29479" y="280"/>
                    <a:pt x="29006" y="274"/>
                    <a:pt x="28533" y="274"/>
                  </a:cubicBezTo>
                  <a:cubicBezTo>
                    <a:pt x="27951" y="274"/>
                    <a:pt x="27368" y="283"/>
                    <a:pt x="26786" y="321"/>
                  </a:cubicBezTo>
                  <a:cubicBezTo>
                    <a:pt x="24418" y="455"/>
                    <a:pt x="22049" y="588"/>
                    <a:pt x="19714" y="722"/>
                  </a:cubicBezTo>
                  <a:cubicBezTo>
                    <a:pt x="19239" y="759"/>
                    <a:pt x="18768" y="778"/>
                    <a:pt x="18300" y="778"/>
                  </a:cubicBezTo>
                  <a:cubicBezTo>
                    <a:pt x="17521" y="778"/>
                    <a:pt x="16750" y="726"/>
                    <a:pt x="15978" y="622"/>
                  </a:cubicBezTo>
                  <a:cubicBezTo>
                    <a:pt x="15779" y="596"/>
                    <a:pt x="15580" y="585"/>
                    <a:pt x="15382" y="585"/>
                  </a:cubicBezTo>
                  <a:cubicBezTo>
                    <a:pt x="14556" y="585"/>
                    <a:pt x="13744" y="774"/>
                    <a:pt x="12909" y="855"/>
                  </a:cubicBezTo>
                  <a:cubicBezTo>
                    <a:pt x="11542" y="955"/>
                    <a:pt x="10141" y="955"/>
                    <a:pt x="8806" y="1356"/>
                  </a:cubicBezTo>
                  <a:cubicBezTo>
                    <a:pt x="8751" y="1367"/>
                    <a:pt x="8695" y="1370"/>
                    <a:pt x="8638" y="1370"/>
                  </a:cubicBezTo>
                  <a:cubicBezTo>
                    <a:pt x="8525" y="1370"/>
                    <a:pt x="8406" y="1356"/>
                    <a:pt x="8273" y="1356"/>
                  </a:cubicBezTo>
                  <a:cubicBezTo>
                    <a:pt x="7105" y="1389"/>
                    <a:pt x="5904" y="1489"/>
                    <a:pt x="4737" y="1656"/>
                  </a:cubicBezTo>
                  <a:cubicBezTo>
                    <a:pt x="4299" y="1687"/>
                    <a:pt x="4096" y="2129"/>
                    <a:pt x="3715" y="2129"/>
                  </a:cubicBezTo>
                  <a:cubicBezTo>
                    <a:pt x="3689" y="2129"/>
                    <a:pt x="3663" y="2127"/>
                    <a:pt x="3636" y="2123"/>
                  </a:cubicBezTo>
                  <a:cubicBezTo>
                    <a:pt x="3609" y="2120"/>
                    <a:pt x="3583" y="2119"/>
                    <a:pt x="3557" y="2119"/>
                  </a:cubicBezTo>
                  <a:cubicBezTo>
                    <a:pt x="3239" y="2119"/>
                    <a:pt x="3052" y="2307"/>
                    <a:pt x="2835" y="2523"/>
                  </a:cubicBezTo>
                  <a:cubicBezTo>
                    <a:pt x="2735" y="2623"/>
                    <a:pt x="2602" y="2723"/>
                    <a:pt x="2502" y="2790"/>
                  </a:cubicBezTo>
                  <a:cubicBezTo>
                    <a:pt x="1768" y="3057"/>
                    <a:pt x="1368" y="3691"/>
                    <a:pt x="801" y="4124"/>
                  </a:cubicBezTo>
                  <a:cubicBezTo>
                    <a:pt x="601" y="4291"/>
                    <a:pt x="500" y="4558"/>
                    <a:pt x="467" y="4758"/>
                  </a:cubicBezTo>
                  <a:cubicBezTo>
                    <a:pt x="300" y="5358"/>
                    <a:pt x="100" y="5959"/>
                    <a:pt x="100" y="6559"/>
                  </a:cubicBezTo>
                  <a:cubicBezTo>
                    <a:pt x="0" y="8727"/>
                    <a:pt x="33" y="10862"/>
                    <a:pt x="367" y="12997"/>
                  </a:cubicBezTo>
                  <a:cubicBezTo>
                    <a:pt x="701" y="15299"/>
                    <a:pt x="1301" y="17500"/>
                    <a:pt x="1735" y="19769"/>
                  </a:cubicBezTo>
                  <a:cubicBezTo>
                    <a:pt x="2102" y="21737"/>
                    <a:pt x="2902" y="23538"/>
                    <a:pt x="4136" y="25106"/>
                  </a:cubicBezTo>
                  <a:cubicBezTo>
                    <a:pt x="4603" y="25740"/>
                    <a:pt x="5104" y="26373"/>
                    <a:pt x="5271" y="27174"/>
                  </a:cubicBezTo>
                  <a:cubicBezTo>
                    <a:pt x="5404" y="27641"/>
                    <a:pt x="5804" y="27975"/>
                    <a:pt x="6138" y="28275"/>
                  </a:cubicBezTo>
                  <a:cubicBezTo>
                    <a:pt x="6230" y="28182"/>
                    <a:pt x="6304" y="28147"/>
                    <a:pt x="6367" y="28147"/>
                  </a:cubicBezTo>
                  <a:cubicBezTo>
                    <a:pt x="6509" y="28147"/>
                    <a:pt x="6600" y="28326"/>
                    <a:pt x="6738" y="28442"/>
                  </a:cubicBezTo>
                  <a:cubicBezTo>
                    <a:pt x="6949" y="28622"/>
                    <a:pt x="6969" y="29128"/>
                    <a:pt x="7216" y="29128"/>
                  </a:cubicBezTo>
                  <a:cubicBezTo>
                    <a:pt x="7243" y="29128"/>
                    <a:pt x="7272" y="29122"/>
                    <a:pt x="7305" y="29109"/>
                  </a:cubicBezTo>
                  <a:cubicBezTo>
                    <a:pt x="7373" y="29086"/>
                    <a:pt x="7432" y="29076"/>
                    <a:pt x="7484" y="29076"/>
                  </a:cubicBezTo>
                  <a:cubicBezTo>
                    <a:pt x="7820" y="29076"/>
                    <a:pt x="7884" y="29476"/>
                    <a:pt x="8173" y="29476"/>
                  </a:cubicBezTo>
                  <a:cubicBezTo>
                    <a:pt x="8740" y="29542"/>
                    <a:pt x="9340" y="29676"/>
                    <a:pt x="9907" y="29676"/>
                  </a:cubicBezTo>
                  <a:cubicBezTo>
                    <a:pt x="11208" y="29676"/>
                    <a:pt x="12476" y="29776"/>
                    <a:pt x="13777" y="30043"/>
                  </a:cubicBezTo>
                  <a:cubicBezTo>
                    <a:pt x="16645" y="30677"/>
                    <a:pt x="19581" y="30543"/>
                    <a:pt x="22516" y="30677"/>
                  </a:cubicBezTo>
                  <a:cubicBezTo>
                    <a:pt x="23091" y="30714"/>
                    <a:pt x="23669" y="30727"/>
                    <a:pt x="24248" y="30727"/>
                  </a:cubicBezTo>
                  <a:cubicBezTo>
                    <a:pt x="25753" y="30727"/>
                    <a:pt x="27270" y="30634"/>
                    <a:pt x="28787" y="30610"/>
                  </a:cubicBezTo>
                  <a:cubicBezTo>
                    <a:pt x="31461" y="30567"/>
                    <a:pt x="34134" y="30536"/>
                    <a:pt x="36805" y="30536"/>
                  </a:cubicBezTo>
                  <a:cubicBezTo>
                    <a:pt x="40366" y="30536"/>
                    <a:pt x="43922" y="30591"/>
                    <a:pt x="47467" y="30743"/>
                  </a:cubicBezTo>
                  <a:cubicBezTo>
                    <a:pt x="51070" y="30910"/>
                    <a:pt x="54672" y="31110"/>
                    <a:pt x="58275" y="31210"/>
                  </a:cubicBezTo>
                  <a:cubicBezTo>
                    <a:pt x="59165" y="31232"/>
                    <a:pt x="60058" y="31240"/>
                    <a:pt x="60952" y="31240"/>
                  </a:cubicBezTo>
                  <a:cubicBezTo>
                    <a:pt x="62741" y="31240"/>
                    <a:pt x="64535" y="31210"/>
                    <a:pt x="66314" y="31210"/>
                  </a:cubicBezTo>
                  <a:cubicBezTo>
                    <a:pt x="66314" y="31244"/>
                    <a:pt x="66314" y="31277"/>
                    <a:pt x="66314" y="31277"/>
                  </a:cubicBezTo>
                  <a:cubicBezTo>
                    <a:pt x="69427" y="31277"/>
                    <a:pt x="72541" y="31292"/>
                    <a:pt x="75644" y="31292"/>
                  </a:cubicBezTo>
                  <a:cubicBezTo>
                    <a:pt x="77196" y="31292"/>
                    <a:pt x="78745" y="31288"/>
                    <a:pt x="80291" y="31277"/>
                  </a:cubicBezTo>
                  <a:cubicBezTo>
                    <a:pt x="81959" y="31277"/>
                    <a:pt x="83626" y="31277"/>
                    <a:pt x="85228" y="30877"/>
                  </a:cubicBezTo>
                  <a:cubicBezTo>
                    <a:pt x="86228" y="30643"/>
                    <a:pt x="87262" y="30510"/>
                    <a:pt x="88263" y="30343"/>
                  </a:cubicBezTo>
                  <a:cubicBezTo>
                    <a:pt x="89964" y="30043"/>
                    <a:pt x="91732" y="30009"/>
                    <a:pt x="93367" y="29476"/>
                  </a:cubicBezTo>
                  <a:cubicBezTo>
                    <a:pt x="94001" y="29309"/>
                    <a:pt x="94601" y="29175"/>
                    <a:pt x="95168" y="28809"/>
                  </a:cubicBezTo>
                  <a:cubicBezTo>
                    <a:pt x="95502" y="28575"/>
                    <a:pt x="95902" y="28208"/>
                    <a:pt x="96302" y="28175"/>
                  </a:cubicBezTo>
                  <a:cubicBezTo>
                    <a:pt x="96903" y="28108"/>
                    <a:pt x="97203" y="27741"/>
                    <a:pt x="97536" y="27341"/>
                  </a:cubicBezTo>
                  <a:cubicBezTo>
                    <a:pt x="97703" y="27141"/>
                    <a:pt x="97903" y="26940"/>
                    <a:pt x="98103" y="26774"/>
                  </a:cubicBezTo>
                  <a:cubicBezTo>
                    <a:pt x="99538" y="25606"/>
                    <a:pt x="100605" y="24138"/>
                    <a:pt x="101439" y="22471"/>
                  </a:cubicBezTo>
                  <a:cubicBezTo>
                    <a:pt x="102306" y="20703"/>
                    <a:pt x="103140" y="18901"/>
                    <a:pt x="103974" y="17100"/>
                  </a:cubicBezTo>
                  <a:cubicBezTo>
                    <a:pt x="104241" y="16533"/>
                    <a:pt x="104508" y="15933"/>
                    <a:pt x="104608" y="15299"/>
                  </a:cubicBezTo>
                  <a:cubicBezTo>
                    <a:pt x="105042" y="12997"/>
                    <a:pt x="105309" y="10696"/>
                    <a:pt x="105142" y="8361"/>
                  </a:cubicBezTo>
                  <a:cubicBezTo>
                    <a:pt x="105108" y="7660"/>
                    <a:pt x="105042" y="6993"/>
                    <a:pt x="104842" y="6326"/>
                  </a:cubicBezTo>
                  <a:cubicBezTo>
                    <a:pt x="104675" y="5759"/>
                    <a:pt x="104508" y="5125"/>
                    <a:pt x="104074" y="4658"/>
                  </a:cubicBezTo>
                  <a:cubicBezTo>
                    <a:pt x="103674" y="4191"/>
                    <a:pt x="103641" y="3490"/>
                    <a:pt x="103040" y="3157"/>
                  </a:cubicBezTo>
                  <a:cubicBezTo>
                    <a:pt x="102940" y="3123"/>
                    <a:pt x="102874" y="2957"/>
                    <a:pt x="102874" y="2857"/>
                  </a:cubicBezTo>
                  <a:cubicBezTo>
                    <a:pt x="102607" y="1489"/>
                    <a:pt x="101372" y="1189"/>
                    <a:pt x="100372" y="955"/>
                  </a:cubicBezTo>
                  <a:cubicBezTo>
                    <a:pt x="99304" y="722"/>
                    <a:pt x="98137" y="622"/>
                    <a:pt x="96969" y="622"/>
                  </a:cubicBezTo>
                  <a:cubicBezTo>
                    <a:pt x="94468" y="605"/>
                    <a:pt x="91974" y="572"/>
                    <a:pt x="89481" y="572"/>
                  </a:cubicBezTo>
                  <a:cubicBezTo>
                    <a:pt x="86987" y="572"/>
                    <a:pt x="84494" y="605"/>
                    <a:pt x="81992" y="722"/>
                  </a:cubicBezTo>
                  <a:cubicBezTo>
                    <a:pt x="80259" y="792"/>
                    <a:pt x="78527" y="821"/>
                    <a:pt x="76794" y="821"/>
                  </a:cubicBezTo>
                  <a:cubicBezTo>
                    <a:pt x="73556" y="821"/>
                    <a:pt x="70319" y="719"/>
                    <a:pt x="67081" y="588"/>
                  </a:cubicBezTo>
                  <a:cubicBezTo>
                    <a:pt x="65981" y="555"/>
                    <a:pt x="64846" y="555"/>
                    <a:pt x="63712" y="522"/>
                  </a:cubicBezTo>
                  <a:cubicBezTo>
                    <a:pt x="60543" y="388"/>
                    <a:pt x="57341" y="188"/>
                    <a:pt x="54172" y="121"/>
                  </a:cubicBezTo>
                  <a:cubicBezTo>
                    <a:pt x="50482" y="57"/>
                    <a:pt x="46800" y="0"/>
                    <a:pt x="43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3961849" y="2949236"/>
              <a:ext cx="1215837" cy="381810"/>
            </a:xfrm>
            <a:custGeom>
              <a:avLst/>
              <a:gdLst/>
              <a:ahLst/>
              <a:cxnLst/>
              <a:rect l="l" t="t" r="r" b="b"/>
              <a:pathLst>
                <a:path w="80559" h="25298" extrusionOk="0">
                  <a:moveTo>
                    <a:pt x="8890" y="1"/>
                  </a:moveTo>
                  <a:cubicBezTo>
                    <a:pt x="8404" y="1"/>
                    <a:pt x="7919" y="42"/>
                    <a:pt x="7439" y="155"/>
                  </a:cubicBezTo>
                  <a:cubicBezTo>
                    <a:pt x="6526" y="390"/>
                    <a:pt x="5640" y="600"/>
                    <a:pt x="4733" y="600"/>
                  </a:cubicBezTo>
                  <a:cubicBezTo>
                    <a:pt x="4612" y="600"/>
                    <a:pt x="4492" y="596"/>
                    <a:pt x="4370" y="589"/>
                  </a:cubicBezTo>
                  <a:cubicBezTo>
                    <a:pt x="4299" y="580"/>
                    <a:pt x="4227" y="575"/>
                    <a:pt x="4156" y="575"/>
                  </a:cubicBezTo>
                  <a:cubicBezTo>
                    <a:pt x="3961" y="575"/>
                    <a:pt x="3765" y="606"/>
                    <a:pt x="3570" y="655"/>
                  </a:cubicBezTo>
                  <a:cubicBezTo>
                    <a:pt x="2035" y="989"/>
                    <a:pt x="968" y="1856"/>
                    <a:pt x="534" y="3391"/>
                  </a:cubicBezTo>
                  <a:cubicBezTo>
                    <a:pt x="368" y="3924"/>
                    <a:pt x="267" y="4491"/>
                    <a:pt x="201" y="5025"/>
                  </a:cubicBezTo>
                  <a:cubicBezTo>
                    <a:pt x="101" y="6259"/>
                    <a:pt x="1" y="7460"/>
                    <a:pt x="434" y="8628"/>
                  </a:cubicBezTo>
                  <a:cubicBezTo>
                    <a:pt x="768" y="9595"/>
                    <a:pt x="1168" y="10496"/>
                    <a:pt x="1668" y="11363"/>
                  </a:cubicBezTo>
                  <a:cubicBezTo>
                    <a:pt x="2602" y="12997"/>
                    <a:pt x="3703" y="14498"/>
                    <a:pt x="4470" y="16200"/>
                  </a:cubicBezTo>
                  <a:cubicBezTo>
                    <a:pt x="5238" y="17834"/>
                    <a:pt x="6038" y="19435"/>
                    <a:pt x="7039" y="20936"/>
                  </a:cubicBezTo>
                  <a:cubicBezTo>
                    <a:pt x="7239" y="21237"/>
                    <a:pt x="7406" y="21570"/>
                    <a:pt x="7439" y="21937"/>
                  </a:cubicBezTo>
                  <a:cubicBezTo>
                    <a:pt x="7506" y="22571"/>
                    <a:pt x="7906" y="22904"/>
                    <a:pt x="8440" y="23171"/>
                  </a:cubicBezTo>
                  <a:cubicBezTo>
                    <a:pt x="9541" y="23738"/>
                    <a:pt x="10742" y="24139"/>
                    <a:pt x="11942" y="24339"/>
                  </a:cubicBezTo>
                  <a:cubicBezTo>
                    <a:pt x="13710" y="24639"/>
                    <a:pt x="15545" y="24639"/>
                    <a:pt x="17346" y="24672"/>
                  </a:cubicBezTo>
                  <a:cubicBezTo>
                    <a:pt x="17574" y="24678"/>
                    <a:pt x="17803" y="24680"/>
                    <a:pt x="18033" y="24680"/>
                  </a:cubicBezTo>
                  <a:cubicBezTo>
                    <a:pt x="18492" y="24680"/>
                    <a:pt x="18953" y="24672"/>
                    <a:pt x="19414" y="24672"/>
                  </a:cubicBezTo>
                  <a:cubicBezTo>
                    <a:pt x="20107" y="24672"/>
                    <a:pt x="20799" y="24689"/>
                    <a:pt x="21483" y="24772"/>
                  </a:cubicBezTo>
                  <a:cubicBezTo>
                    <a:pt x="22850" y="24906"/>
                    <a:pt x="24218" y="25006"/>
                    <a:pt x="25552" y="25039"/>
                  </a:cubicBezTo>
                  <a:cubicBezTo>
                    <a:pt x="27747" y="25067"/>
                    <a:pt x="29942" y="25262"/>
                    <a:pt x="32137" y="25262"/>
                  </a:cubicBezTo>
                  <a:cubicBezTo>
                    <a:pt x="32544" y="25262"/>
                    <a:pt x="32951" y="25255"/>
                    <a:pt x="33358" y="25239"/>
                  </a:cubicBezTo>
                  <a:cubicBezTo>
                    <a:pt x="34258" y="25206"/>
                    <a:pt x="35192" y="25139"/>
                    <a:pt x="36093" y="25106"/>
                  </a:cubicBezTo>
                  <a:cubicBezTo>
                    <a:pt x="37403" y="25068"/>
                    <a:pt x="38701" y="25029"/>
                    <a:pt x="39995" y="25029"/>
                  </a:cubicBezTo>
                  <a:cubicBezTo>
                    <a:pt x="40942" y="25029"/>
                    <a:pt x="41887" y="25050"/>
                    <a:pt x="42831" y="25106"/>
                  </a:cubicBezTo>
                  <a:cubicBezTo>
                    <a:pt x="43657" y="25134"/>
                    <a:pt x="44484" y="25298"/>
                    <a:pt x="45329" y="25298"/>
                  </a:cubicBezTo>
                  <a:cubicBezTo>
                    <a:pt x="45507" y="25298"/>
                    <a:pt x="45686" y="25290"/>
                    <a:pt x="45867" y="25273"/>
                  </a:cubicBezTo>
                  <a:cubicBezTo>
                    <a:pt x="48936" y="25006"/>
                    <a:pt x="52071" y="25106"/>
                    <a:pt x="55173" y="24939"/>
                  </a:cubicBezTo>
                  <a:cubicBezTo>
                    <a:pt x="58075" y="24772"/>
                    <a:pt x="60977" y="24806"/>
                    <a:pt x="63880" y="24639"/>
                  </a:cubicBezTo>
                  <a:cubicBezTo>
                    <a:pt x="65547" y="24572"/>
                    <a:pt x="67249" y="24639"/>
                    <a:pt x="68916" y="24372"/>
                  </a:cubicBezTo>
                  <a:cubicBezTo>
                    <a:pt x="71318" y="24005"/>
                    <a:pt x="73620" y="23438"/>
                    <a:pt x="75221" y="21370"/>
                  </a:cubicBezTo>
                  <a:cubicBezTo>
                    <a:pt x="75388" y="21137"/>
                    <a:pt x="75621" y="20970"/>
                    <a:pt x="75821" y="20736"/>
                  </a:cubicBezTo>
                  <a:cubicBezTo>
                    <a:pt x="76022" y="20469"/>
                    <a:pt x="76255" y="20236"/>
                    <a:pt x="76388" y="19936"/>
                  </a:cubicBezTo>
                  <a:cubicBezTo>
                    <a:pt x="76889" y="18568"/>
                    <a:pt x="77523" y="17200"/>
                    <a:pt x="77856" y="15799"/>
                  </a:cubicBezTo>
                  <a:cubicBezTo>
                    <a:pt x="78223" y="14332"/>
                    <a:pt x="78757" y="12964"/>
                    <a:pt x="79391" y="11630"/>
                  </a:cubicBezTo>
                  <a:cubicBezTo>
                    <a:pt x="79991" y="10362"/>
                    <a:pt x="80358" y="8995"/>
                    <a:pt x="80458" y="7560"/>
                  </a:cubicBezTo>
                  <a:cubicBezTo>
                    <a:pt x="80558" y="6459"/>
                    <a:pt x="80425" y="5392"/>
                    <a:pt x="80425" y="4325"/>
                  </a:cubicBezTo>
                  <a:cubicBezTo>
                    <a:pt x="80425" y="4058"/>
                    <a:pt x="80525" y="3591"/>
                    <a:pt x="79991" y="3491"/>
                  </a:cubicBezTo>
                  <a:cubicBezTo>
                    <a:pt x="79858" y="3457"/>
                    <a:pt x="79958" y="3290"/>
                    <a:pt x="80058" y="3224"/>
                  </a:cubicBezTo>
                  <a:cubicBezTo>
                    <a:pt x="80124" y="3157"/>
                    <a:pt x="80225" y="3090"/>
                    <a:pt x="80124" y="3024"/>
                  </a:cubicBezTo>
                  <a:cubicBezTo>
                    <a:pt x="79624" y="2623"/>
                    <a:pt x="79357" y="1856"/>
                    <a:pt x="78590" y="1856"/>
                  </a:cubicBezTo>
                  <a:cubicBezTo>
                    <a:pt x="78068" y="1856"/>
                    <a:pt x="77722" y="1352"/>
                    <a:pt x="77224" y="1352"/>
                  </a:cubicBezTo>
                  <a:cubicBezTo>
                    <a:pt x="77150" y="1352"/>
                    <a:pt x="77072" y="1363"/>
                    <a:pt x="76989" y="1389"/>
                  </a:cubicBezTo>
                  <a:cubicBezTo>
                    <a:pt x="76956" y="1389"/>
                    <a:pt x="76855" y="1189"/>
                    <a:pt x="76755" y="1156"/>
                  </a:cubicBezTo>
                  <a:cubicBezTo>
                    <a:pt x="76669" y="1098"/>
                    <a:pt x="76533" y="1016"/>
                    <a:pt x="76476" y="1016"/>
                  </a:cubicBezTo>
                  <a:cubicBezTo>
                    <a:pt x="76467" y="1016"/>
                    <a:pt x="76460" y="1018"/>
                    <a:pt x="76455" y="1022"/>
                  </a:cubicBezTo>
                  <a:cubicBezTo>
                    <a:pt x="76217" y="1204"/>
                    <a:pt x="75968" y="1257"/>
                    <a:pt x="75714" y="1257"/>
                  </a:cubicBezTo>
                  <a:cubicBezTo>
                    <a:pt x="75362" y="1257"/>
                    <a:pt x="75003" y="1156"/>
                    <a:pt x="74654" y="1156"/>
                  </a:cubicBezTo>
                  <a:cubicBezTo>
                    <a:pt x="74081" y="1150"/>
                    <a:pt x="73507" y="1148"/>
                    <a:pt x="72933" y="1148"/>
                  </a:cubicBezTo>
                  <a:cubicBezTo>
                    <a:pt x="69796" y="1148"/>
                    <a:pt x="66642" y="1230"/>
                    <a:pt x="63513" y="1456"/>
                  </a:cubicBezTo>
                  <a:cubicBezTo>
                    <a:pt x="63202" y="1492"/>
                    <a:pt x="62890" y="1519"/>
                    <a:pt x="62585" y="1519"/>
                  </a:cubicBezTo>
                  <a:cubicBezTo>
                    <a:pt x="62333" y="1519"/>
                    <a:pt x="62086" y="1501"/>
                    <a:pt x="61845" y="1456"/>
                  </a:cubicBezTo>
                  <a:cubicBezTo>
                    <a:pt x="60969" y="1306"/>
                    <a:pt x="60112" y="1287"/>
                    <a:pt x="59246" y="1287"/>
                  </a:cubicBezTo>
                  <a:cubicBezTo>
                    <a:pt x="58957" y="1287"/>
                    <a:pt x="58667" y="1289"/>
                    <a:pt x="58376" y="1289"/>
                  </a:cubicBezTo>
                  <a:cubicBezTo>
                    <a:pt x="56727" y="1276"/>
                    <a:pt x="55078" y="1272"/>
                    <a:pt x="53428" y="1272"/>
                  </a:cubicBezTo>
                  <a:cubicBezTo>
                    <a:pt x="50458" y="1272"/>
                    <a:pt x="47487" y="1285"/>
                    <a:pt x="44514" y="1285"/>
                  </a:cubicBezTo>
                  <a:cubicBezTo>
                    <a:pt x="40622" y="1285"/>
                    <a:pt x="36727" y="1262"/>
                    <a:pt x="32824" y="1156"/>
                  </a:cubicBezTo>
                  <a:cubicBezTo>
                    <a:pt x="30422" y="1089"/>
                    <a:pt x="27987" y="1122"/>
                    <a:pt x="25552" y="1022"/>
                  </a:cubicBezTo>
                  <a:cubicBezTo>
                    <a:pt x="25042" y="991"/>
                    <a:pt x="24525" y="968"/>
                    <a:pt x="24007" y="968"/>
                  </a:cubicBezTo>
                  <a:cubicBezTo>
                    <a:pt x="23408" y="968"/>
                    <a:pt x="22807" y="999"/>
                    <a:pt x="22216" y="1089"/>
                  </a:cubicBezTo>
                  <a:cubicBezTo>
                    <a:pt x="21719" y="1154"/>
                    <a:pt x="21222" y="1194"/>
                    <a:pt x="20731" y="1194"/>
                  </a:cubicBezTo>
                  <a:cubicBezTo>
                    <a:pt x="19970" y="1194"/>
                    <a:pt x="19223" y="1099"/>
                    <a:pt x="18514" y="855"/>
                  </a:cubicBezTo>
                  <a:cubicBezTo>
                    <a:pt x="17546" y="522"/>
                    <a:pt x="16546" y="455"/>
                    <a:pt x="15545" y="455"/>
                  </a:cubicBezTo>
                  <a:cubicBezTo>
                    <a:pt x="13977" y="422"/>
                    <a:pt x="12443" y="355"/>
                    <a:pt x="10875" y="155"/>
                  </a:cubicBezTo>
                  <a:cubicBezTo>
                    <a:pt x="10220" y="78"/>
                    <a:pt x="9554" y="1"/>
                    <a:pt x="8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140068" y="3421615"/>
              <a:ext cx="883545" cy="450753"/>
            </a:xfrm>
            <a:custGeom>
              <a:avLst/>
              <a:gdLst/>
              <a:ahLst/>
              <a:cxnLst/>
              <a:rect l="l" t="t" r="r" b="b"/>
              <a:pathLst>
                <a:path w="58542" h="29866" extrusionOk="0">
                  <a:moveTo>
                    <a:pt x="54947" y="0"/>
                  </a:moveTo>
                  <a:cubicBezTo>
                    <a:pt x="54889" y="0"/>
                    <a:pt x="54831" y="4"/>
                    <a:pt x="54772" y="11"/>
                  </a:cubicBezTo>
                  <a:cubicBezTo>
                    <a:pt x="54105" y="144"/>
                    <a:pt x="53438" y="244"/>
                    <a:pt x="52771" y="244"/>
                  </a:cubicBezTo>
                  <a:cubicBezTo>
                    <a:pt x="51937" y="277"/>
                    <a:pt x="51137" y="478"/>
                    <a:pt x="50303" y="511"/>
                  </a:cubicBezTo>
                  <a:cubicBezTo>
                    <a:pt x="47801" y="578"/>
                    <a:pt x="45332" y="1111"/>
                    <a:pt x="42864" y="1512"/>
                  </a:cubicBezTo>
                  <a:cubicBezTo>
                    <a:pt x="40828" y="1830"/>
                    <a:pt x="38823" y="2148"/>
                    <a:pt x="36762" y="2148"/>
                  </a:cubicBezTo>
                  <a:cubicBezTo>
                    <a:pt x="36661" y="2148"/>
                    <a:pt x="36560" y="2147"/>
                    <a:pt x="36459" y="2145"/>
                  </a:cubicBezTo>
                  <a:cubicBezTo>
                    <a:pt x="35570" y="2134"/>
                    <a:pt x="34680" y="2131"/>
                    <a:pt x="33791" y="2131"/>
                  </a:cubicBezTo>
                  <a:cubicBezTo>
                    <a:pt x="32012" y="2131"/>
                    <a:pt x="30233" y="2145"/>
                    <a:pt x="28454" y="2145"/>
                  </a:cubicBezTo>
                  <a:cubicBezTo>
                    <a:pt x="28220" y="2145"/>
                    <a:pt x="27987" y="2179"/>
                    <a:pt x="27753" y="2179"/>
                  </a:cubicBezTo>
                  <a:cubicBezTo>
                    <a:pt x="26151" y="2258"/>
                    <a:pt x="24570" y="2419"/>
                    <a:pt x="22960" y="2419"/>
                  </a:cubicBezTo>
                  <a:cubicBezTo>
                    <a:pt x="22525" y="2419"/>
                    <a:pt x="22089" y="2407"/>
                    <a:pt x="21649" y="2379"/>
                  </a:cubicBezTo>
                  <a:cubicBezTo>
                    <a:pt x="18313" y="2145"/>
                    <a:pt x="15011" y="2079"/>
                    <a:pt x="11675" y="1979"/>
                  </a:cubicBezTo>
                  <a:cubicBezTo>
                    <a:pt x="11031" y="1957"/>
                    <a:pt x="10390" y="1946"/>
                    <a:pt x="9751" y="1946"/>
                  </a:cubicBezTo>
                  <a:cubicBezTo>
                    <a:pt x="8373" y="1946"/>
                    <a:pt x="7005" y="1998"/>
                    <a:pt x="5637" y="2112"/>
                  </a:cubicBezTo>
                  <a:cubicBezTo>
                    <a:pt x="4670" y="2179"/>
                    <a:pt x="3769" y="2112"/>
                    <a:pt x="2769" y="2446"/>
                  </a:cubicBezTo>
                  <a:cubicBezTo>
                    <a:pt x="1668" y="2813"/>
                    <a:pt x="967" y="3513"/>
                    <a:pt x="300" y="4314"/>
                  </a:cubicBezTo>
                  <a:cubicBezTo>
                    <a:pt x="100" y="4580"/>
                    <a:pt x="0" y="4914"/>
                    <a:pt x="400" y="5148"/>
                  </a:cubicBezTo>
                  <a:cubicBezTo>
                    <a:pt x="701" y="5348"/>
                    <a:pt x="567" y="5615"/>
                    <a:pt x="500" y="5848"/>
                  </a:cubicBezTo>
                  <a:cubicBezTo>
                    <a:pt x="234" y="6882"/>
                    <a:pt x="167" y="7916"/>
                    <a:pt x="400" y="8984"/>
                  </a:cubicBezTo>
                  <a:cubicBezTo>
                    <a:pt x="1001" y="11452"/>
                    <a:pt x="1468" y="13954"/>
                    <a:pt x="2035" y="16422"/>
                  </a:cubicBezTo>
                  <a:cubicBezTo>
                    <a:pt x="2335" y="17757"/>
                    <a:pt x="2602" y="19091"/>
                    <a:pt x="3202" y="20325"/>
                  </a:cubicBezTo>
                  <a:cubicBezTo>
                    <a:pt x="4236" y="22493"/>
                    <a:pt x="5337" y="24595"/>
                    <a:pt x="6872" y="26463"/>
                  </a:cubicBezTo>
                  <a:cubicBezTo>
                    <a:pt x="7205" y="26863"/>
                    <a:pt x="7572" y="27163"/>
                    <a:pt x="8039" y="27363"/>
                  </a:cubicBezTo>
                  <a:cubicBezTo>
                    <a:pt x="9807" y="28064"/>
                    <a:pt x="11675" y="28431"/>
                    <a:pt x="13543" y="28564"/>
                  </a:cubicBezTo>
                  <a:cubicBezTo>
                    <a:pt x="14944" y="28664"/>
                    <a:pt x="16312" y="28898"/>
                    <a:pt x="17679" y="29031"/>
                  </a:cubicBezTo>
                  <a:cubicBezTo>
                    <a:pt x="19110" y="29190"/>
                    <a:pt x="20510" y="29501"/>
                    <a:pt x="21937" y="29501"/>
                  </a:cubicBezTo>
                  <a:cubicBezTo>
                    <a:pt x="22008" y="29501"/>
                    <a:pt x="22079" y="29500"/>
                    <a:pt x="22149" y="29498"/>
                  </a:cubicBezTo>
                  <a:cubicBezTo>
                    <a:pt x="22495" y="29484"/>
                    <a:pt x="22840" y="29476"/>
                    <a:pt x="23185" y="29476"/>
                  </a:cubicBezTo>
                  <a:cubicBezTo>
                    <a:pt x="23674" y="29476"/>
                    <a:pt x="24162" y="29493"/>
                    <a:pt x="24651" y="29532"/>
                  </a:cubicBezTo>
                  <a:cubicBezTo>
                    <a:pt x="26419" y="29665"/>
                    <a:pt x="28187" y="29865"/>
                    <a:pt x="29955" y="29865"/>
                  </a:cubicBezTo>
                  <a:cubicBezTo>
                    <a:pt x="31356" y="29832"/>
                    <a:pt x="32757" y="29532"/>
                    <a:pt x="34158" y="29532"/>
                  </a:cubicBezTo>
                  <a:cubicBezTo>
                    <a:pt x="36393" y="29498"/>
                    <a:pt x="38594" y="29165"/>
                    <a:pt x="40796" y="29065"/>
                  </a:cubicBezTo>
                  <a:cubicBezTo>
                    <a:pt x="41730" y="29031"/>
                    <a:pt x="42697" y="29098"/>
                    <a:pt x="43598" y="28764"/>
                  </a:cubicBezTo>
                  <a:cubicBezTo>
                    <a:pt x="44532" y="28431"/>
                    <a:pt x="45533" y="28231"/>
                    <a:pt x="46467" y="27930"/>
                  </a:cubicBezTo>
                  <a:cubicBezTo>
                    <a:pt x="46900" y="27764"/>
                    <a:pt x="47334" y="27897"/>
                    <a:pt x="47767" y="27764"/>
                  </a:cubicBezTo>
                  <a:cubicBezTo>
                    <a:pt x="48501" y="27497"/>
                    <a:pt x="49168" y="27097"/>
                    <a:pt x="49736" y="26630"/>
                  </a:cubicBezTo>
                  <a:cubicBezTo>
                    <a:pt x="51503" y="25162"/>
                    <a:pt x="53205" y="23661"/>
                    <a:pt x="54072" y="21459"/>
                  </a:cubicBezTo>
                  <a:cubicBezTo>
                    <a:pt x="54472" y="20458"/>
                    <a:pt x="54906" y="19458"/>
                    <a:pt x="54939" y="18357"/>
                  </a:cubicBezTo>
                  <a:cubicBezTo>
                    <a:pt x="54973" y="17556"/>
                    <a:pt x="55139" y="16756"/>
                    <a:pt x="55440" y="16022"/>
                  </a:cubicBezTo>
                  <a:cubicBezTo>
                    <a:pt x="55540" y="15788"/>
                    <a:pt x="55606" y="15522"/>
                    <a:pt x="55673" y="15255"/>
                  </a:cubicBezTo>
                  <a:cubicBezTo>
                    <a:pt x="56040" y="14054"/>
                    <a:pt x="56140" y="12753"/>
                    <a:pt x="56607" y="11585"/>
                  </a:cubicBezTo>
                  <a:cubicBezTo>
                    <a:pt x="57208" y="10051"/>
                    <a:pt x="57608" y="8450"/>
                    <a:pt x="58075" y="6849"/>
                  </a:cubicBezTo>
                  <a:cubicBezTo>
                    <a:pt x="58308" y="5981"/>
                    <a:pt x="58542" y="5148"/>
                    <a:pt x="58342" y="4214"/>
                  </a:cubicBezTo>
                  <a:cubicBezTo>
                    <a:pt x="58275" y="3913"/>
                    <a:pt x="58041" y="3913"/>
                    <a:pt x="57975" y="3780"/>
                  </a:cubicBezTo>
                  <a:cubicBezTo>
                    <a:pt x="57808" y="3546"/>
                    <a:pt x="58408" y="3546"/>
                    <a:pt x="58308" y="3213"/>
                  </a:cubicBezTo>
                  <a:cubicBezTo>
                    <a:pt x="58275" y="3013"/>
                    <a:pt x="58342" y="2813"/>
                    <a:pt x="58242" y="2646"/>
                  </a:cubicBezTo>
                  <a:cubicBezTo>
                    <a:pt x="58008" y="2746"/>
                    <a:pt x="58041" y="3013"/>
                    <a:pt x="57841" y="3046"/>
                  </a:cubicBezTo>
                  <a:cubicBezTo>
                    <a:pt x="57675" y="2446"/>
                    <a:pt x="57541" y="1879"/>
                    <a:pt x="57374" y="1278"/>
                  </a:cubicBezTo>
                  <a:cubicBezTo>
                    <a:pt x="57314" y="1067"/>
                    <a:pt x="57227" y="802"/>
                    <a:pt x="56964" y="802"/>
                  </a:cubicBezTo>
                  <a:cubicBezTo>
                    <a:pt x="56936" y="802"/>
                    <a:pt x="56906" y="805"/>
                    <a:pt x="56874" y="811"/>
                  </a:cubicBezTo>
                  <a:cubicBezTo>
                    <a:pt x="56802" y="824"/>
                    <a:pt x="56734" y="831"/>
                    <a:pt x="56668" y="831"/>
                  </a:cubicBezTo>
                  <a:cubicBezTo>
                    <a:pt x="56243" y="831"/>
                    <a:pt x="55929" y="571"/>
                    <a:pt x="55640" y="311"/>
                  </a:cubicBezTo>
                  <a:cubicBezTo>
                    <a:pt x="55425" y="69"/>
                    <a:pt x="55188" y="0"/>
                    <a:pt x="54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4321290" y="3924872"/>
              <a:ext cx="625795" cy="563750"/>
            </a:xfrm>
            <a:custGeom>
              <a:avLst/>
              <a:gdLst/>
              <a:ahLst/>
              <a:cxnLst/>
              <a:rect l="l" t="t" r="r" b="b"/>
              <a:pathLst>
                <a:path w="41464" h="37353" extrusionOk="0">
                  <a:moveTo>
                    <a:pt x="35187" y="0"/>
                  </a:moveTo>
                  <a:cubicBezTo>
                    <a:pt x="34756" y="0"/>
                    <a:pt x="34324" y="19"/>
                    <a:pt x="33891" y="55"/>
                  </a:cubicBezTo>
                  <a:cubicBezTo>
                    <a:pt x="32057" y="255"/>
                    <a:pt x="30256" y="522"/>
                    <a:pt x="28454" y="722"/>
                  </a:cubicBezTo>
                  <a:cubicBezTo>
                    <a:pt x="28214" y="752"/>
                    <a:pt x="27974" y="769"/>
                    <a:pt x="27735" y="769"/>
                  </a:cubicBezTo>
                  <a:cubicBezTo>
                    <a:pt x="27441" y="769"/>
                    <a:pt x="27147" y="744"/>
                    <a:pt x="26853" y="689"/>
                  </a:cubicBezTo>
                  <a:cubicBezTo>
                    <a:pt x="25352" y="389"/>
                    <a:pt x="23884" y="222"/>
                    <a:pt x="22350" y="222"/>
                  </a:cubicBezTo>
                  <a:cubicBezTo>
                    <a:pt x="20749" y="189"/>
                    <a:pt x="19114" y="189"/>
                    <a:pt x="17480" y="189"/>
                  </a:cubicBezTo>
                  <a:cubicBezTo>
                    <a:pt x="15645" y="222"/>
                    <a:pt x="13844" y="422"/>
                    <a:pt x="12009" y="722"/>
                  </a:cubicBezTo>
                  <a:cubicBezTo>
                    <a:pt x="11321" y="823"/>
                    <a:pt x="10646" y="900"/>
                    <a:pt x="9960" y="900"/>
                  </a:cubicBezTo>
                  <a:cubicBezTo>
                    <a:pt x="9515" y="900"/>
                    <a:pt x="9066" y="868"/>
                    <a:pt x="8607" y="789"/>
                  </a:cubicBezTo>
                  <a:cubicBezTo>
                    <a:pt x="7373" y="589"/>
                    <a:pt x="6172" y="289"/>
                    <a:pt x="4937" y="155"/>
                  </a:cubicBezTo>
                  <a:cubicBezTo>
                    <a:pt x="4799" y="140"/>
                    <a:pt x="4663" y="132"/>
                    <a:pt x="4532" y="132"/>
                  </a:cubicBezTo>
                  <a:cubicBezTo>
                    <a:pt x="3522" y="132"/>
                    <a:pt x="2702" y="566"/>
                    <a:pt x="1935" y="1156"/>
                  </a:cubicBezTo>
                  <a:cubicBezTo>
                    <a:pt x="1735" y="1323"/>
                    <a:pt x="1535" y="1590"/>
                    <a:pt x="1602" y="1756"/>
                  </a:cubicBezTo>
                  <a:cubicBezTo>
                    <a:pt x="1935" y="2590"/>
                    <a:pt x="1535" y="3157"/>
                    <a:pt x="1068" y="3758"/>
                  </a:cubicBezTo>
                  <a:cubicBezTo>
                    <a:pt x="968" y="3858"/>
                    <a:pt x="968" y="4025"/>
                    <a:pt x="901" y="4158"/>
                  </a:cubicBezTo>
                  <a:cubicBezTo>
                    <a:pt x="534" y="5326"/>
                    <a:pt x="368" y="6526"/>
                    <a:pt x="501" y="7727"/>
                  </a:cubicBezTo>
                  <a:cubicBezTo>
                    <a:pt x="634" y="8728"/>
                    <a:pt x="835" y="9762"/>
                    <a:pt x="1969" y="10162"/>
                  </a:cubicBezTo>
                  <a:cubicBezTo>
                    <a:pt x="2369" y="10296"/>
                    <a:pt x="2336" y="10529"/>
                    <a:pt x="2102" y="10763"/>
                  </a:cubicBezTo>
                  <a:cubicBezTo>
                    <a:pt x="1302" y="11530"/>
                    <a:pt x="935" y="12531"/>
                    <a:pt x="601" y="13531"/>
                  </a:cubicBezTo>
                  <a:cubicBezTo>
                    <a:pt x="1" y="15333"/>
                    <a:pt x="668" y="16634"/>
                    <a:pt x="2202" y="17334"/>
                  </a:cubicBezTo>
                  <a:cubicBezTo>
                    <a:pt x="2536" y="17468"/>
                    <a:pt x="2903" y="17601"/>
                    <a:pt x="3303" y="17634"/>
                  </a:cubicBezTo>
                  <a:cubicBezTo>
                    <a:pt x="3837" y="17701"/>
                    <a:pt x="3870" y="17768"/>
                    <a:pt x="3703" y="18335"/>
                  </a:cubicBezTo>
                  <a:cubicBezTo>
                    <a:pt x="3536" y="18902"/>
                    <a:pt x="3270" y="19402"/>
                    <a:pt x="2836" y="19836"/>
                  </a:cubicBezTo>
                  <a:cubicBezTo>
                    <a:pt x="1535" y="21037"/>
                    <a:pt x="968" y="22538"/>
                    <a:pt x="1468" y="24306"/>
                  </a:cubicBezTo>
                  <a:cubicBezTo>
                    <a:pt x="1568" y="24706"/>
                    <a:pt x="1468" y="25073"/>
                    <a:pt x="1268" y="25273"/>
                  </a:cubicBezTo>
                  <a:cubicBezTo>
                    <a:pt x="534" y="26074"/>
                    <a:pt x="568" y="27008"/>
                    <a:pt x="534" y="27975"/>
                  </a:cubicBezTo>
                  <a:cubicBezTo>
                    <a:pt x="534" y="28175"/>
                    <a:pt x="601" y="28275"/>
                    <a:pt x="668" y="28475"/>
                  </a:cubicBezTo>
                  <a:cubicBezTo>
                    <a:pt x="1001" y="29276"/>
                    <a:pt x="1568" y="29876"/>
                    <a:pt x="2236" y="30443"/>
                  </a:cubicBezTo>
                  <a:cubicBezTo>
                    <a:pt x="2402" y="30577"/>
                    <a:pt x="2536" y="30710"/>
                    <a:pt x="2636" y="30977"/>
                  </a:cubicBezTo>
                  <a:cubicBezTo>
                    <a:pt x="3436" y="33946"/>
                    <a:pt x="5371" y="35847"/>
                    <a:pt x="8340" y="36681"/>
                  </a:cubicBezTo>
                  <a:cubicBezTo>
                    <a:pt x="10373" y="37232"/>
                    <a:pt x="12441" y="37353"/>
                    <a:pt x="14518" y="37353"/>
                  </a:cubicBezTo>
                  <a:cubicBezTo>
                    <a:pt x="15338" y="37353"/>
                    <a:pt x="16159" y="37334"/>
                    <a:pt x="16979" y="37315"/>
                  </a:cubicBezTo>
                  <a:cubicBezTo>
                    <a:pt x="17113" y="37315"/>
                    <a:pt x="17213" y="37248"/>
                    <a:pt x="17346" y="37248"/>
                  </a:cubicBezTo>
                  <a:cubicBezTo>
                    <a:pt x="18614" y="37015"/>
                    <a:pt x="19881" y="36781"/>
                    <a:pt x="21116" y="36381"/>
                  </a:cubicBezTo>
                  <a:cubicBezTo>
                    <a:pt x="21249" y="36337"/>
                    <a:pt x="21368" y="36314"/>
                    <a:pt x="21478" y="36314"/>
                  </a:cubicBezTo>
                  <a:cubicBezTo>
                    <a:pt x="21698" y="36314"/>
                    <a:pt x="21883" y="36403"/>
                    <a:pt x="22083" y="36581"/>
                  </a:cubicBezTo>
                  <a:cubicBezTo>
                    <a:pt x="22617" y="37048"/>
                    <a:pt x="23251" y="37182"/>
                    <a:pt x="23918" y="37182"/>
                  </a:cubicBezTo>
                  <a:cubicBezTo>
                    <a:pt x="24521" y="37182"/>
                    <a:pt x="25095" y="36879"/>
                    <a:pt x="25667" y="36879"/>
                  </a:cubicBezTo>
                  <a:cubicBezTo>
                    <a:pt x="25695" y="36879"/>
                    <a:pt x="25724" y="36880"/>
                    <a:pt x="25752" y="36881"/>
                  </a:cubicBezTo>
                  <a:cubicBezTo>
                    <a:pt x="25867" y="36890"/>
                    <a:pt x="25982" y="36894"/>
                    <a:pt x="26096" y="36894"/>
                  </a:cubicBezTo>
                  <a:cubicBezTo>
                    <a:pt x="26768" y="36894"/>
                    <a:pt x="27439" y="36769"/>
                    <a:pt x="28110" y="36769"/>
                  </a:cubicBezTo>
                  <a:cubicBezTo>
                    <a:pt x="28225" y="36769"/>
                    <a:pt x="28340" y="36773"/>
                    <a:pt x="28454" y="36781"/>
                  </a:cubicBezTo>
                  <a:cubicBezTo>
                    <a:pt x="28506" y="36787"/>
                    <a:pt x="28557" y="36790"/>
                    <a:pt x="28609" y="36790"/>
                  </a:cubicBezTo>
                  <a:cubicBezTo>
                    <a:pt x="28856" y="36790"/>
                    <a:pt x="29100" y="36725"/>
                    <a:pt x="29322" y="36615"/>
                  </a:cubicBezTo>
                  <a:cubicBezTo>
                    <a:pt x="32257" y="35314"/>
                    <a:pt x="34592" y="33446"/>
                    <a:pt x="35593" y="30277"/>
                  </a:cubicBezTo>
                  <a:cubicBezTo>
                    <a:pt x="35793" y="29643"/>
                    <a:pt x="36126" y="29276"/>
                    <a:pt x="36760" y="29176"/>
                  </a:cubicBezTo>
                  <a:cubicBezTo>
                    <a:pt x="37227" y="29109"/>
                    <a:pt x="37694" y="28942"/>
                    <a:pt x="38128" y="28776"/>
                  </a:cubicBezTo>
                  <a:cubicBezTo>
                    <a:pt x="38795" y="28542"/>
                    <a:pt x="39362" y="28175"/>
                    <a:pt x="39762" y="27608"/>
                  </a:cubicBezTo>
                  <a:cubicBezTo>
                    <a:pt x="40163" y="26974"/>
                    <a:pt x="40530" y="26307"/>
                    <a:pt x="40263" y="25540"/>
                  </a:cubicBezTo>
                  <a:cubicBezTo>
                    <a:pt x="39929" y="24606"/>
                    <a:pt x="39462" y="23739"/>
                    <a:pt x="38395" y="23438"/>
                  </a:cubicBezTo>
                  <a:cubicBezTo>
                    <a:pt x="38094" y="23372"/>
                    <a:pt x="37794" y="23238"/>
                    <a:pt x="37494" y="23105"/>
                  </a:cubicBezTo>
                  <a:cubicBezTo>
                    <a:pt x="37227" y="23005"/>
                    <a:pt x="36827" y="23038"/>
                    <a:pt x="36760" y="22705"/>
                  </a:cubicBezTo>
                  <a:cubicBezTo>
                    <a:pt x="36660" y="22304"/>
                    <a:pt x="36593" y="21837"/>
                    <a:pt x="36894" y="21437"/>
                  </a:cubicBezTo>
                  <a:cubicBezTo>
                    <a:pt x="36960" y="21337"/>
                    <a:pt x="37027" y="21270"/>
                    <a:pt x="37127" y="21170"/>
                  </a:cubicBezTo>
                  <a:cubicBezTo>
                    <a:pt x="38161" y="19736"/>
                    <a:pt x="38361" y="18001"/>
                    <a:pt x="37027" y="16167"/>
                  </a:cubicBezTo>
                  <a:cubicBezTo>
                    <a:pt x="36360" y="15199"/>
                    <a:pt x="35393" y="14499"/>
                    <a:pt x="34525" y="13631"/>
                  </a:cubicBezTo>
                  <a:cubicBezTo>
                    <a:pt x="35159" y="13131"/>
                    <a:pt x="35793" y="12564"/>
                    <a:pt x="35726" y="11797"/>
                  </a:cubicBezTo>
                  <a:cubicBezTo>
                    <a:pt x="35693" y="11196"/>
                    <a:pt x="35893" y="10763"/>
                    <a:pt x="36026" y="10262"/>
                  </a:cubicBezTo>
                  <a:cubicBezTo>
                    <a:pt x="36193" y="9829"/>
                    <a:pt x="36360" y="9362"/>
                    <a:pt x="36327" y="8895"/>
                  </a:cubicBezTo>
                  <a:cubicBezTo>
                    <a:pt x="36293" y="8394"/>
                    <a:pt x="36527" y="8194"/>
                    <a:pt x="36927" y="8061"/>
                  </a:cubicBezTo>
                  <a:cubicBezTo>
                    <a:pt x="37160" y="7994"/>
                    <a:pt x="37394" y="7927"/>
                    <a:pt x="37594" y="7827"/>
                  </a:cubicBezTo>
                  <a:cubicBezTo>
                    <a:pt x="38328" y="7494"/>
                    <a:pt x="39095" y="7294"/>
                    <a:pt x="39796" y="6860"/>
                  </a:cubicBezTo>
                  <a:cubicBezTo>
                    <a:pt x="40363" y="6493"/>
                    <a:pt x="40963" y="5959"/>
                    <a:pt x="41097" y="5392"/>
                  </a:cubicBezTo>
                  <a:cubicBezTo>
                    <a:pt x="41330" y="4225"/>
                    <a:pt x="41464" y="2991"/>
                    <a:pt x="40596" y="1956"/>
                  </a:cubicBezTo>
                  <a:cubicBezTo>
                    <a:pt x="40063" y="1289"/>
                    <a:pt x="39495" y="656"/>
                    <a:pt x="38628" y="455"/>
                  </a:cubicBezTo>
                  <a:cubicBezTo>
                    <a:pt x="37508" y="139"/>
                    <a:pt x="36353" y="0"/>
                    <a:pt x="35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4095260" y="2357525"/>
              <a:ext cx="154562" cy="2536"/>
            </a:xfrm>
            <a:custGeom>
              <a:avLst/>
              <a:gdLst/>
              <a:ahLst/>
              <a:cxnLst/>
              <a:rect l="l" t="t" r="r" b="b"/>
              <a:pathLst>
                <a:path w="10241" h="168" extrusionOk="0">
                  <a:moveTo>
                    <a:pt x="0" y="0"/>
                  </a:moveTo>
                  <a:cubicBezTo>
                    <a:pt x="0" y="67"/>
                    <a:pt x="0" y="100"/>
                    <a:pt x="0" y="167"/>
                  </a:cubicBezTo>
                  <a:lnTo>
                    <a:pt x="10241" y="167"/>
                  </a:lnTo>
                  <a:lnTo>
                    <a:pt x="10241" y="0"/>
                  </a:lnTo>
                  <a:close/>
                </a:path>
              </a:pathLst>
            </a:custGeom>
            <a:solidFill>
              <a:srgbClr val="F7E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3557600" y="1833456"/>
              <a:ext cx="145507" cy="118476"/>
            </a:xfrm>
            <a:custGeom>
              <a:avLst/>
              <a:gdLst/>
              <a:ahLst/>
              <a:cxnLst/>
              <a:rect l="l" t="t" r="r" b="b"/>
              <a:pathLst>
                <a:path w="9641" h="7850" extrusionOk="0">
                  <a:moveTo>
                    <a:pt x="1168" y="1"/>
                  </a:moveTo>
                  <a:cubicBezTo>
                    <a:pt x="534" y="67"/>
                    <a:pt x="134" y="367"/>
                    <a:pt x="67" y="834"/>
                  </a:cubicBezTo>
                  <a:cubicBezTo>
                    <a:pt x="1" y="1235"/>
                    <a:pt x="201" y="1468"/>
                    <a:pt x="801" y="1802"/>
                  </a:cubicBezTo>
                  <a:cubicBezTo>
                    <a:pt x="1368" y="2135"/>
                    <a:pt x="1869" y="2536"/>
                    <a:pt x="2369" y="2936"/>
                  </a:cubicBezTo>
                  <a:cubicBezTo>
                    <a:pt x="3103" y="3570"/>
                    <a:pt x="3737" y="4337"/>
                    <a:pt x="4504" y="4937"/>
                  </a:cubicBezTo>
                  <a:cubicBezTo>
                    <a:pt x="5672" y="5871"/>
                    <a:pt x="6939" y="6705"/>
                    <a:pt x="8173" y="7573"/>
                  </a:cubicBezTo>
                  <a:cubicBezTo>
                    <a:pt x="8307" y="7673"/>
                    <a:pt x="8474" y="7739"/>
                    <a:pt x="8640" y="7806"/>
                  </a:cubicBezTo>
                  <a:cubicBezTo>
                    <a:pt x="8749" y="7835"/>
                    <a:pt x="8848" y="7850"/>
                    <a:pt x="8938" y="7850"/>
                  </a:cubicBezTo>
                  <a:cubicBezTo>
                    <a:pt x="9262" y="7850"/>
                    <a:pt x="9463" y="7657"/>
                    <a:pt x="9541" y="7239"/>
                  </a:cubicBezTo>
                  <a:cubicBezTo>
                    <a:pt x="9641" y="6705"/>
                    <a:pt x="9307" y="6372"/>
                    <a:pt x="8941" y="6038"/>
                  </a:cubicBezTo>
                  <a:cubicBezTo>
                    <a:pt x="7740" y="5037"/>
                    <a:pt x="6572" y="4003"/>
                    <a:pt x="5338" y="3003"/>
                  </a:cubicBezTo>
                  <a:cubicBezTo>
                    <a:pt x="4337" y="2202"/>
                    <a:pt x="3270" y="1468"/>
                    <a:pt x="2236" y="668"/>
                  </a:cubicBezTo>
                  <a:cubicBezTo>
                    <a:pt x="2036" y="534"/>
                    <a:pt x="1902" y="301"/>
                    <a:pt x="1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3932148" y="1428146"/>
              <a:ext cx="109255" cy="163180"/>
            </a:xfrm>
            <a:custGeom>
              <a:avLst/>
              <a:gdLst/>
              <a:ahLst/>
              <a:cxnLst/>
              <a:rect l="l" t="t" r="r" b="b"/>
              <a:pathLst>
                <a:path w="7239" h="10812" extrusionOk="0">
                  <a:moveTo>
                    <a:pt x="876" y="1"/>
                  </a:moveTo>
                  <a:cubicBezTo>
                    <a:pt x="776" y="1"/>
                    <a:pt x="672" y="13"/>
                    <a:pt x="568" y="37"/>
                  </a:cubicBezTo>
                  <a:cubicBezTo>
                    <a:pt x="167" y="104"/>
                    <a:pt x="67" y="404"/>
                    <a:pt x="34" y="738"/>
                  </a:cubicBezTo>
                  <a:cubicBezTo>
                    <a:pt x="1" y="1238"/>
                    <a:pt x="167" y="1638"/>
                    <a:pt x="434" y="2039"/>
                  </a:cubicBezTo>
                  <a:cubicBezTo>
                    <a:pt x="1335" y="3373"/>
                    <a:pt x="2235" y="4707"/>
                    <a:pt x="3103" y="6042"/>
                  </a:cubicBezTo>
                  <a:cubicBezTo>
                    <a:pt x="3903" y="7276"/>
                    <a:pt x="4637" y="8543"/>
                    <a:pt x="5438" y="9811"/>
                  </a:cubicBezTo>
                  <a:cubicBezTo>
                    <a:pt x="5671" y="10178"/>
                    <a:pt x="5971" y="10478"/>
                    <a:pt x="6205" y="10812"/>
                  </a:cubicBezTo>
                  <a:cubicBezTo>
                    <a:pt x="7072" y="10478"/>
                    <a:pt x="7239" y="10111"/>
                    <a:pt x="6939" y="9444"/>
                  </a:cubicBezTo>
                  <a:cubicBezTo>
                    <a:pt x="6772" y="9044"/>
                    <a:pt x="6572" y="8643"/>
                    <a:pt x="6338" y="8243"/>
                  </a:cubicBezTo>
                  <a:cubicBezTo>
                    <a:pt x="5071" y="6175"/>
                    <a:pt x="3803" y="4140"/>
                    <a:pt x="2536" y="2072"/>
                  </a:cubicBezTo>
                  <a:cubicBezTo>
                    <a:pt x="2202" y="1538"/>
                    <a:pt x="1702" y="1071"/>
                    <a:pt x="1535" y="404"/>
                  </a:cubicBezTo>
                  <a:cubicBezTo>
                    <a:pt x="1459" y="126"/>
                    <a:pt x="1190" y="1"/>
                    <a:pt x="8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4555893" y="1285225"/>
              <a:ext cx="29204" cy="181291"/>
            </a:xfrm>
            <a:custGeom>
              <a:avLst/>
              <a:gdLst/>
              <a:ahLst/>
              <a:cxnLst/>
              <a:rect l="l" t="t" r="r" b="b"/>
              <a:pathLst>
                <a:path w="1935" h="12012" extrusionOk="0">
                  <a:moveTo>
                    <a:pt x="1001" y="1"/>
                  </a:moveTo>
                  <a:cubicBezTo>
                    <a:pt x="334" y="367"/>
                    <a:pt x="100" y="634"/>
                    <a:pt x="33" y="1301"/>
                  </a:cubicBezTo>
                  <a:cubicBezTo>
                    <a:pt x="0" y="1835"/>
                    <a:pt x="0" y="2402"/>
                    <a:pt x="33" y="2969"/>
                  </a:cubicBezTo>
                  <a:cubicBezTo>
                    <a:pt x="67" y="3970"/>
                    <a:pt x="167" y="4971"/>
                    <a:pt x="167" y="5971"/>
                  </a:cubicBezTo>
                  <a:cubicBezTo>
                    <a:pt x="200" y="7372"/>
                    <a:pt x="200" y="8773"/>
                    <a:pt x="200" y="10141"/>
                  </a:cubicBezTo>
                  <a:cubicBezTo>
                    <a:pt x="234" y="10541"/>
                    <a:pt x="267" y="10908"/>
                    <a:pt x="334" y="11275"/>
                  </a:cubicBezTo>
                  <a:cubicBezTo>
                    <a:pt x="429" y="11659"/>
                    <a:pt x="586" y="12011"/>
                    <a:pt x="1039" y="12011"/>
                  </a:cubicBezTo>
                  <a:cubicBezTo>
                    <a:pt x="1059" y="12011"/>
                    <a:pt x="1080" y="12011"/>
                    <a:pt x="1101" y="12009"/>
                  </a:cubicBezTo>
                  <a:cubicBezTo>
                    <a:pt x="1501" y="12009"/>
                    <a:pt x="1768" y="11642"/>
                    <a:pt x="1801" y="11142"/>
                  </a:cubicBezTo>
                  <a:cubicBezTo>
                    <a:pt x="1835" y="10875"/>
                    <a:pt x="1835" y="10641"/>
                    <a:pt x="1835" y="10341"/>
                  </a:cubicBezTo>
                  <a:cubicBezTo>
                    <a:pt x="1935" y="7339"/>
                    <a:pt x="1735" y="4337"/>
                    <a:pt x="1534" y="1335"/>
                  </a:cubicBezTo>
                  <a:cubicBezTo>
                    <a:pt x="1501" y="868"/>
                    <a:pt x="1468" y="367"/>
                    <a:pt x="1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5255639" y="1574976"/>
              <a:ext cx="130414" cy="113616"/>
            </a:xfrm>
            <a:custGeom>
              <a:avLst/>
              <a:gdLst/>
              <a:ahLst/>
              <a:cxnLst/>
              <a:rect l="l" t="t" r="r" b="b"/>
              <a:pathLst>
                <a:path w="8641" h="7528" extrusionOk="0">
                  <a:moveTo>
                    <a:pt x="8013" y="1"/>
                  </a:moveTo>
                  <a:cubicBezTo>
                    <a:pt x="7959" y="1"/>
                    <a:pt x="7901" y="5"/>
                    <a:pt x="7839" y="15"/>
                  </a:cubicBezTo>
                  <a:cubicBezTo>
                    <a:pt x="7372" y="82"/>
                    <a:pt x="6872" y="315"/>
                    <a:pt x="6505" y="616"/>
                  </a:cubicBezTo>
                  <a:cubicBezTo>
                    <a:pt x="5204" y="1750"/>
                    <a:pt x="3970" y="2917"/>
                    <a:pt x="2702" y="4085"/>
                  </a:cubicBezTo>
                  <a:cubicBezTo>
                    <a:pt x="2169" y="4585"/>
                    <a:pt x="1635" y="5119"/>
                    <a:pt x="1035" y="5519"/>
                  </a:cubicBezTo>
                  <a:cubicBezTo>
                    <a:pt x="534" y="5853"/>
                    <a:pt x="201" y="6220"/>
                    <a:pt x="0" y="6820"/>
                  </a:cubicBezTo>
                  <a:cubicBezTo>
                    <a:pt x="409" y="7303"/>
                    <a:pt x="653" y="7528"/>
                    <a:pt x="921" y="7528"/>
                  </a:cubicBezTo>
                  <a:cubicBezTo>
                    <a:pt x="1134" y="7528"/>
                    <a:pt x="1362" y="7386"/>
                    <a:pt x="1702" y="7120"/>
                  </a:cubicBezTo>
                  <a:cubicBezTo>
                    <a:pt x="1902" y="6987"/>
                    <a:pt x="2102" y="6853"/>
                    <a:pt x="2269" y="6687"/>
                  </a:cubicBezTo>
                  <a:cubicBezTo>
                    <a:pt x="3937" y="5152"/>
                    <a:pt x="5638" y="3651"/>
                    <a:pt x="7306" y="2117"/>
                  </a:cubicBezTo>
                  <a:cubicBezTo>
                    <a:pt x="7706" y="1750"/>
                    <a:pt x="8040" y="1316"/>
                    <a:pt x="8340" y="883"/>
                  </a:cubicBezTo>
                  <a:cubicBezTo>
                    <a:pt x="8641" y="401"/>
                    <a:pt x="8507" y="1"/>
                    <a:pt x="8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5506058" y="2838672"/>
              <a:ext cx="130188" cy="51496"/>
            </a:xfrm>
            <a:custGeom>
              <a:avLst/>
              <a:gdLst/>
              <a:ahLst/>
              <a:cxnLst/>
              <a:rect l="l" t="t" r="r" b="b"/>
              <a:pathLst>
                <a:path w="8626" h="3412" extrusionOk="0">
                  <a:moveTo>
                    <a:pt x="630" y="0"/>
                  </a:moveTo>
                  <a:cubicBezTo>
                    <a:pt x="210" y="0"/>
                    <a:pt x="0" y="316"/>
                    <a:pt x="153" y="743"/>
                  </a:cubicBezTo>
                  <a:cubicBezTo>
                    <a:pt x="320" y="1176"/>
                    <a:pt x="586" y="1410"/>
                    <a:pt x="1020" y="1610"/>
                  </a:cubicBezTo>
                  <a:cubicBezTo>
                    <a:pt x="2288" y="2177"/>
                    <a:pt x="3655" y="2611"/>
                    <a:pt x="5056" y="2878"/>
                  </a:cubicBezTo>
                  <a:cubicBezTo>
                    <a:pt x="5890" y="3078"/>
                    <a:pt x="6757" y="3211"/>
                    <a:pt x="7591" y="3378"/>
                  </a:cubicBezTo>
                  <a:cubicBezTo>
                    <a:pt x="8025" y="3345"/>
                    <a:pt x="8425" y="3411"/>
                    <a:pt x="8559" y="2878"/>
                  </a:cubicBezTo>
                  <a:cubicBezTo>
                    <a:pt x="8625" y="2444"/>
                    <a:pt x="8492" y="2177"/>
                    <a:pt x="7992" y="1910"/>
                  </a:cubicBezTo>
                  <a:cubicBezTo>
                    <a:pt x="7792" y="1777"/>
                    <a:pt x="7558" y="1677"/>
                    <a:pt x="7358" y="1610"/>
                  </a:cubicBezTo>
                  <a:cubicBezTo>
                    <a:pt x="6491" y="1310"/>
                    <a:pt x="5623" y="976"/>
                    <a:pt x="4756" y="776"/>
                  </a:cubicBezTo>
                  <a:cubicBezTo>
                    <a:pt x="3422" y="476"/>
                    <a:pt x="2087" y="242"/>
                    <a:pt x="753" y="9"/>
                  </a:cubicBezTo>
                  <a:cubicBezTo>
                    <a:pt x="710" y="3"/>
                    <a:pt x="669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5240532" y="3531424"/>
              <a:ext cx="129901" cy="48975"/>
            </a:xfrm>
            <a:custGeom>
              <a:avLst/>
              <a:gdLst/>
              <a:ahLst/>
              <a:cxnLst/>
              <a:rect l="l" t="t" r="r" b="b"/>
              <a:pathLst>
                <a:path w="8607" h="3245" extrusionOk="0">
                  <a:moveTo>
                    <a:pt x="1011" y="0"/>
                  </a:moveTo>
                  <a:cubicBezTo>
                    <a:pt x="714" y="0"/>
                    <a:pt x="421" y="56"/>
                    <a:pt x="134" y="207"/>
                  </a:cubicBezTo>
                  <a:cubicBezTo>
                    <a:pt x="1" y="607"/>
                    <a:pt x="201" y="874"/>
                    <a:pt x="468" y="1040"/>
                  </a:cubicBezTo>
                  <a:cubicBezTo>
                    <a:pt x="635" y="1141"/>
                    <a:pt x="868" y="1174"/>
                    <a:pt x="935" y="1274"/>
                  </a:cubicBezTo>
                  <a:cubicBezTo>
                    <a:pt x="1402" y="2008"/>
                    <a:pt x="2202" y="2108"/>
                    <a:pt x="2936" y="2275"/>
                  </a:cubicBezTo>
                  <a:cubicBezTo>
                    <a:pt x="3470" y="2408"/>
                    <a:pt x="4004" y="2608"/>
                    <a:pt x="4504" y="2808"/>
                  </a:cubicBezTo>
                  <a:cubicBezTo>
                    <a:pt x="5319" y="3114"/>
                    <a:pt x="6154" y="3245"/>
                    <a:pt x="7009" y="3245"/>
                  </a:cubicBezTo>
                  <a:cubicBezTo>
                    <a:pt x="7273" y="3245"/>
                    <a:pt x="7539" y="3232"/>
                    <a:pt x="7806" y="3209"/>
                  </a:cubicBezTo>
                  <a:cubicBezTo>
                    <a:pt x="8207" y="3175"/>
                    <a:pt x="8473" y="3009"/>
                    <a:pt x="8540" y="2575"/>
                  </a:cubicBezTo>
                  <a:cubicBezTo>
                    <a:pt x="8607" y="2108"/>
                    <a:pt x="8340" y="1841"/>
                    <a:pt x="8006" y="1641"/>
                  </a:cubicBezTo>
                  <a:cubicBezTo>
                    <a:pt x="7906" y="1541"/>
                    <a:pt x="7740" y="1574"/>
                    <a:pt x="7573" y="1541"/>
                  </a:cubicBezTo>
                  <a:cubicBezTo>
                    <a:pt x="5772" y="1074"/>
                    <a:pt x="3937" y="607"/>
                    <a:pt x="2102" y="173"/>
                  </a:cubicBezTo>
                  <a:cubicBezTo>
                    <a:pt x="1737" y="82"/>
                    <a:pt x="1371" y="0"/>
                    <a:pt x="10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5571782" y="2220082"/>
              <a:ext cx="129901" cy="28932"/>
            </a:xfrm>
            <a:custGeom>
              <a:avLst/>
              <a:gdLst/>
              <a:ahLst/>
              <a:cxnLst/>
              <a:rect l="l" t="t" r="r" b="b"/>
              <a:pathLst>
                <a:path w="8607" h="1917" extrusionOk="0">
                  <a:moveTo>
                    <a:pt x="2169" y="1"/>
                  </a:moveTo>
                  <a:cubicBezTo>
                    <a:pt x="1869" y="1"/>
                    <a:pt x="1535" y="101"/>
                    <a:pt x="1235" y="234"/>
                  </a:cubicBezTo>
                  <a:cubicBezTo>
                    <a:pt x="901" y="368"/>
                    <a:pt x="568" y="601"/>
                    <a:pt x="301" y="835"/>
                  </a:cubicBezTo>
                  <a:cubicBezTo>
                    <a:pt x="1" y="1135"/>
                    <a:pt x="67" y="1535"/>
                    <a:pt x="434" y="1735"/>
                  </a:cubicBezTo>
                  <a:cubicBezTo>
                    <a:pt x="635" y="1869"/>
                    <a:pt x="935" y="1869"/>
                    <a:pt x="1168" y="1902"/>
                  </a:cubicBezTo>
                  <a:cubicBezTo>
                    <a:pt x="1257" y="1913"/>
                    <a:pt x="1346" y="1917"/>
                    <a:pt x="1435" y="1917"/>
                  </a:cubicBezTo>
                  <a:cubicBezTo>
                    <a:pt x="1613" y="1917"/>
                    <a:pt x="1791" y="1902"/>
                    <a:pt x="1969" y="1902"/>
                  </a:cubicBezTo>
                  <a:cubicBezTo>
                    <a:pt x="2736" y="1869"/>
                    <a:pt x="3503" y="1835"/>
                    <a:pt x="4270" y="1802"/>
                  </a:cubicBezTo>
                  <a:cubicBezTo>
                    <a:pt x="5305" y="1735"/>
                    <a:pt x="6339" y="1669"/>
                    <a:pt x="7339" y="1569"/>
                  </a:cubicBezTo>
                  <a:cubicBezTo>
                    <a:pt x="7740" y="1535"/>
                    <a:pt x="8140" y="1469"/>
                    <a:pt x="8574" y="1368"/>
                  </a:cubicBezTo>
                  <a:cubicBezTo>
                    <a:pt x="8607" y="368"/>
                    <a:pt x="8440" y="68"/>
                    <a:pt x="7573" y="34"/>
                  </a:cubicBezTo>
                  <a:cubicBezTo>
                    <a:pt x="5772" y="1"/>
                    <a:pt x="3970" y="1"/>
                    <a:pt x="2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3765006" y="3352675"/>
              <a:ext cx="91144" cy="73531"/>
            </a:xfrm>
            <a:custGeom>
              <a:avLst/>
              <a:gdLst/>
              <a:ahLst/>
              <a:cxnLst/>
              <a:rect l="l" t="t" r="r" b="b"/>
              <a:pathLst>
                <a:path w="6039" h="4872" extrusionOk="0">
                  <a:moveTo>
                    <a:pt x="5241" y="0"/>
                  </a:moveTo>
                  <a:cubicBezTo>
                    <a:pt x="5194" y="0"/>
                    <a:pt x="5148" y="3"/>
                    <a:pt x="5105" y="9"/>
                  </a:cubicBezTo>
                  <a:cubicBezTo>
                    <a:pt x="4871" y="9"/>
                    <a:pt x="4604" y="175"/>
                    <a:pt x="4404" y="342"/>
                  </a:cubicBezTo>
                  <a:cubicBezTo>
                    <a:pt x="3137" y="1276"/>
                    <a:pt x="1902" y="2210"/>
                    <a:pt x="668" y="3211"/>
                  </a:cubicBezTo>
                  <a:cubicBezTo>
                    <a:pt x="401" y="3411"/>
                    <a:pt x="201" y="3711"/>
                    <a:pt x="1" y="3945"/>
                  </a:cubicBezTo>
                  <a:cubicBezTo>
                    <a:pt x="286" y="4582"/>
                    <a:pt x="557" y="4871"/>
                    <a:pt x="947" y="4871"/>
                  </a:cubicBezTo>
                  <a:cubicBezTo>
                    <a:pt x="1150" y="4871"/>
                    <a:pt x="1384" y="4793"/>
                    <a:pt x="1669" y="4645"/>
                  </a:cubicBezTo>
                  <a:cubicBezTo>
                    <a:pt x="1836" y="4545"/>
                    <a:pt x="2002" y="4445"/>
                    <a:pt x="2169" y="4312"/>
                  </a:cubicBezTo>
                  <a:cubicBezTo>
                    <a:pt x="3270" y="3444"/>
                    <a:pt x="4371" y="2610"/>
                    <a:pt x="5438" y="1710"/>
                  </a:cubicBezTo>
                  <a:cubicBezTo>
                    <a:pt x="5672" y="1543"/>
                    <a:pt x="5905" y="1310"/>
                    <a:pt x="5972" y="1043"/>
                  </a:cubicBezTo>
                  <a:cubicBezTo>
                    <a:pt x="6039" y="809"/>
                    <a:pt x="6039" y="409"/>
                    <a:pt x="5872" y="242"/>
                  </a:cubicBezTo>
                  <a:cubicBezTo>
                    <a:pt x="5760" y="74"/>
                    <a:pt x="5484" y="0"/>
                    <a:pt x="5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3570699" y="2784733"/>
              <a:ext cx="96169" cy="80715"/>
            </a:xfrm>
            <a:custGeom>
              <a:avLst/>
              <a:gdLst/>
              <a:ahLst/>
              <a:cxnLst/>
              <a:rect l="l" t="t" r="r" b="b"/>
              <a:pathLst>
                <a:path w="6372" h="5348" extrusionOk="0">
                  <a:moveTo>
                    <a:pt x="5370" y="1"/>
                  </a:moveTo>
                  <a:cubicBezTo>
                    <a:pt x="5134" y="1"/>
                    <a:pt x="4894" y="134"/>
                    <a:pt x="4603" y="381"/>
                  </a:cubicBezTo>
                  <a:cubicBezTo>
                    <a:pt x="4236" y="681"/>
                    <a:pt x="3870" y="981"/>
                    <a:pt x="3503" y="1281"/>
                  </a:cubicBezTo>
                  <a:cubicBezTo>
                    <a:pt x="2569" y="2082"/>
                    <a:pt x="1668" y="2849"/>
                    <a:pt x="767" y="3650"/>
                  </a:cubicBezTo>
                  <a:cubicBezTo>
                    <a:pt x="500" y="3883"/>
                    <a:pt x="334" y="4150"/>
                    <a:pt x="200" y="4450"/>
                  </a:cubicBezTo>
                  <a:cubicBezTo>
                    <a:pt x="33" y="4717"/>
                    <a:pt x="0" y="5084"/>
                    <a:pt x="300" y="5251"/>
                  </a:cubicBezTo>
                  <a:cubicBezTo>
                    <a:pt x="392" y="5324"/>
                    <a:pt x="536" y="5347"/>
                    <a:pt x="685" y="5347"/>
                  </a:cubicBezTo>
                  <a:cubicBezTo>
                    <a:pt x="805" y="5347"/>
                    <a:pt x="930" y="5332"/>
                    <a:pt x="1034" y="5317"/>
                  </a:cubicBezTo>
                  <a:cubicBezTo>
                    <a:pt x="1234" y="5251"/>
                    <a:pt x="1434" y="5084"/>
                    <a:pt x="1601" y="4917"/>
                  </a:cubicBezTo>
                  <a:cubicBezTo>
                    <a:pt x="2902" y="3850"/>
                    <a:pt x="4203" y="2782"/>
                    <a:pt x="5471" y="1681"/>
                  </a:cubicBezTo>
                  <a:cubicBezTo>
                    <a:pt x="5804" y="1381"/>
                    <a:pt x="6071" y="1048"/>
                    <a:pt x="6371" y="714"/>
                  </a:cubicBezTo>
                  <a:cubicBezTo>
                    <a:pt x="5976" y="224"/>
                    <a:pt x="5676" y="1"/>
                    <a:pt x="5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5185161" y="3802581"/>
              <a:ext cx="69486" cy="63781"/>
            </a:xfrm>
            <a:custGeom>
              <a:avLst/>
              <a:gdLst/>
              <a:ahLst/>
              <a:cxnLst/>
              <a:rect l="l" t="t" r="r" b="b"/>
              <a:pathLst>
                <a:path w="4604" h="4226" extrusionOk="0">
                  <a:moveTo>
                    <a:pt x="1026" y="0"/>
                  </a:moveTo>
                  <a:cubicBezTo>
                    <a:pt x="706" y="0"/>
                    <a:pt x="373" y="147"/>
                    <a:pt x="0" y="519"/>
                  </a:cubicBezTo>
                  <a:cubicBezTo>
                    <a:pt x="167" y="1120"/>
                    <a:pt x="534" y="1587"/>
                    <a:pt x="1001" y="1987"/>
                  </a:cubicBezTo>
                  <a:cubicBezTo>
                    <a:pt x="1468" y="2387"/>
                    <a:pt x="1935" y="2788"/>
                    <a:pt x="2402" y="3188"/>
                  </a:cubicBezTo>
                  <a:cubicBezTo>
                    <a:pt x="2769" y="3521"/>
                    <a:pt x="3069" y="3855"/>
                    <a:pt x="3470" y="4088"/>
                  </a:cubicBezTo>
                  <a:cubicBezTo>
                    <a:pt x="3621" y="4182"/>
                    <a:pt x="3752" y="4226"/>
                    <a:pt x="3868" y="4226"/>
                  </a:cubicBezTo>
                  <a:cubicBezTo>
                    <a:pt x="4085" y="4226"/>
                    <a:pt x="4252" y="4071"/>
                    <a:pt x="4404" y="3788"/>
                  </a:cubicBezTo>
                  <a:cubicBezTo>
                    <a:pt x="4604" y="3488"/>
                    <a:pt x="4537" y="3188"/>
                    <a:pt x="4404" y="2888"/>
                  </a:cubicBezTo>
                  <a:cubicBezTo>
                    <a:pt x="3903" y="1854"/>
                    <a:pt x="3103" y="1153"/>
                    <a:pt x="2202" y="519"/>
                  </a:cubicBezTo>
                  <a:cubicBezTo>
                    <a:pt x="1796" y="224"/>
                    <a:pt x="1421" y="0"/>
                    <a:pt x="10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4093751" y="3898008"/>
              <a:ext cx="51360" cy="68958"/>
            </a:xfrm>
            <a:custGeom>
              <a:avLst/>
              <a:gdLst/>
              <a:ahLst/>
              <a:cxnLst/>
              <a:rect l="l" t="t" r="r" b="b"/>
              <a:pathLst>
                <a:path w="3403" h="4569" extrusionOk="0">
                  <a:moveTo>
                    <a:pt x="2469" y="0"/>
                  </a:moveTo>
                  <a:cubicBezTo>
                    <a:pt x="2302" y="101"/>
                    <a:pt x="1902" y="267"/>
                    <a:pt x="1701" y="534"/>
                  </a:cubicBezTo>
                  <a:cubicBezTo>
                    <a:pt x="1234" y="1235"/>
                    <a:pt x="801" y="1969"/>
                    <a:pt x="400" y="2736"/>
                  </a:cubicBezTo>
                  <a:cubicBezTo>
                    <a:pt x="234" y="3036"/>
                    <a:pt x="134" y="3370"/>
                    <a:pt x="67" y="3703"/>
                  </a:cubicBezTo>
                  <a:cubicBezTo>
                    <a:pt x="0" y="4003"/>
                    <a:pt x="34" y="4337"/>
                    <a:pt x="367" y="4470"/>
                  </a:cubicBezTo>
                  <a:cubicBezTo>
                    <a:pt x="514" y="4529"/>
                    <a:pt x="667" y="4568"/>
                    <a:pt x="816" y="4568"/>
                  </a:cubicBezTo>
                  <a:cubicBezTo>
                    <a:pt x="1004" y="4568"/>
                    <a:pt x="1185" y="4505"/>
                    <a:pt x="1334" y="4337"/>
                  </a:cubicBezTo>
                  <a:cubicBezTo>
                    <a:pt x="1468" y="4203"/>
                    <a:pt x="1568" y="4070"/>
                    <a:pt x="1668" y="3903"/>
                  </a:cubicBezTo>
                  <a:cubicBezTo>
                    <a:pt x="2102" y="3136"/>
                    <a:pt x="2569" y="2402"/>
                    <a:pt x="3002" y="1635"/>
                  </a:cubicBezTo>
                  <a:cubicBezTo>
                    <a:pt x="3169" y="1335"/>
                    <a:pt x="3269" y="1035"/>
                    <a:pt x="3336" y="734"/>
                  </a:cubicBezTo>
                  <a:cubicBezTo>
                    <a:pt x="3403" y="267"/>
                    <a:pt x="3136" y="0"/>
                    <a:pt x="2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5412700" y="2364573"/>
              <a:ext cx="32238" cy="26729"/>
            </a:xfrm>
            <a:custGeom>
              <a:avLst/>
              <a:gdLst/>
              <a:ahLst/>
              <a:cxnLst/>
              <a:rect l="l" t="t" r="r" b="b"/>
              <a:pathLst>
                <a:path w="2136" h="1771" extrusionOk="0">
                  <a:moveTo>
                    <a:pt x="1068" y="0"/>
                  </a:moveTo>
                  <a:cubicBezTo>
                    <a:pt x="468" y="0"/>
                    <a:pt x="1" y="334"/>
                    <a:pt x="1" y="734"/>
                  </a:cubicBezTo>
                  <a:cubicBezTo>
                    <a:pt x="1" y="1201"/>
                    <a:pt x="601" y="1735"/>
                    <a:pt x="1135" y="1768"/>
                  </a:cubicBezTo>
                  <a:cubicBezTo>
                    <a:pt x="1161" y="1770"/>
                    <a:pt x="1187" y="1771"/>
                    <a:pt x="1212" y="1771"/>
                  </a:cubicBezTo>
                  <a:cubicBezTo>
                    <a:pt x="1738" y="1771"/>
                    <a:pt x="2104" y="1447"/>
                    <a:pt x="2136" y="1001"/>
                  </a:cubicBezTo>
                  <a:cubicBezTo>
                    <a:pt x="2136" y="534"/>
                    <a:pt x="1569" y="0"/>
                    <a:pt x="1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3844555" y="2207103"/>
              <a:ext cx="30728" cy="31634"/>
            </a:xfrm>
            <a:custGeom>
              <a:avLst/>
              <a:gdLst/>
              <a:ahLst/>
              <a:cxnLst/>
              <a:rect l="l" t="t" r="r" b="b"/>
              <a:pathLst>
                <a:path w="2036" h="2096" extrusionOk="0">
                  <a:moveTo>
                    <a:pt x="1545" y="1"/>
                  </a:moveTo>
                  <a:cubicBezTo>
                    <a:pt x="1353" y="1"/>
                    <a:pt x="1123" y="63"/>
                    <a:pt x="1001" y="160"/>
                  </a:cubicBezTo>
                  <a:cubicBezTo>
                    <a:pt x="701" y="427"/>
                    <a:pt x="501" y="794"/>
                    <a:pt x="301" y="1161"/>
                  </a:cubicBezTo>
                  <a:cubicBezTo>
                    <a:pt x="0" y="1695"/>
                    <a:pt x="267" y="2095"/>
                    <a:pt x="1034" y="2095"/>
                  </a:cubicBezTo>
                  <a:cubicBezTo>
                    <a:pt x="1135" y="1995"/>
                    <a:pt x="1401" y="1862"/>
                    <a:pt x="1568" y="1628"/>
                  </a:cubicBezTo>
                  <a:cubicBezTo>
                    <a:pt x="1735" y="1361"/>
                    <a:pt x="1802" y="1028"/>
                    <a:pt x="1902" y="727"/>
                  </a:cubicBezTo>
                  <a:cubicBezTo>
                    <a:pt x="2035" y="427"/>
                    <a:pt x="2002" y="127"/>
                    <a:pt x="1735" y="27"/>
                  </a:cubicBezTo>
                  <a:cubicBezTo>
                    <a:pt x="1681" y="9"/>
                    <a:pt x="1616" y="1"/>
                    <a:pt x="15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5060819" y="3364884"/>
              <a:ext cx="31724" cy="23016"/>
            </a:xfrm>
            <a:custGeom>
              <a:avLst/>
              <a:gdLst/>
              <a:ahLst/>
              <a:cxnLst/>
              <a:rect l="l" t="t" r="r" b="b"/>
              <a:pathLst>
                <a:path w="2102" h="1525" extrusionOk="0">
                  <a:moveTo>
                    <a:pt x="801" y="0"/>
                  </a:moveTo>
                  <a:cubicBezTo>
                    <a:pt x="401" y="0"/>
                    <a:pt x="34" y="100"/>
                    <a:pt x="0" y="501"/>
                  </a:cubicBezTo>
                  <a:cubicBezTo>
                    <a:pt x="0" y="767"/>
                    <a:pt x="234" y="1134"/>
                    <a:pt x="434" y="1268"/>
                  </a:cubicBezTo>
                  <a:cubicBezTo>
                    <a:pt x="710" y="1425"/>
                    <a:pt x="1009" y="1525"/>
                    <a:pt x="1311" y="1525"/>
                  </a:cubicBezTo>
                  <a:cubicBezTo>
                    <a:pt x="1520" y="1525"/>
                    <a:pt x="1730" y="1477"/>
                    <a:pt x="1935" y="1368"/>
                  </a:cubicBezTo>
                  <a:cubicBezTo>
                    <a:pt x="2102" y="501"/>
                    <a:pt x="1701" y="0"/>
                    <a:pt x="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5282322" y="2906360"/>
              <a:ext cx="28208" cy="23076"/>
            </a:xfrm>
            <a:custGeom>
              <a:avLst/>
              <a:gdLst/>
              <a:ahLst/>
              <a:cxnLst/>
              <a:rect l="l" t="t" r="r" b="b"/>
              <a:pathLst>
                <a:path w="1869" h="1529" extrusionOk="0">
                  <a:moveTo>
                    <a:pt x="961" y="1"/>
                  </a:moveTo>
                  <a:cubicBezTo>
                    <a:pt x="604" y="1"/>
                    <a:pt x="337" y="293"/>
                    <a:pt x="0" y="928"/>
                  </a:cubicBezTo>
                  <a:cubicBezTo>
                    <a:pt x="134" y="1128"/>
                    <a:pt x="301" y="1328"/>
                    <a:pt x="401" y="1528"/>
                  </a:cubicBezTo>
                  <a:cubicBezTo>
                    <a:pt x="1368" y="1395"/>
                    <a:pt x="1368" y="1395"/>
                    <a:pt x="1868" y="394"/>
                  </a:cubicBezTo>
                  <a:cubicBezTo>
                    <a:pt x="1490" y="137"/>
                    <a:pt x="1204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4295121" y="1569996"/>
              <a:ext cx="17628" cy="7939"/>
            </a:xfrm>
            <a:custGeom>
              <a:avLst/>
              <a:gdLst/>
              <a:ahLst/>
              <a:cxnLst/>
              <a:rect l="l" t="t" r="r" b="b"/>
              <a:pathLst>
                <a:path w="1168" h="526" extrusionOk="0">
                  <a:moveTo>
                    <a:pt x="722" y="0"/>
                  </a:moveTo>
                  <a:cubicBezTo>
                    <a:pt x="494" y="0"/>
                    <a:pt x="266" y="123"/>
                    <a:pt x="0" y="245"/>
                  </a:cubicBezTo>
                  <a:cubicBezTo>
                    <a:pt x="235" y="433"/>
                    <a:pt x="434" y="526"/>
                    <a:pt x="612" y="526"/>
                  </a:cubicBezTo>
                  <a:cubicBezTo>
                    <a:pt x="814" y="526"/>
                    <a:pt x="991" y="408"/>
                    <a:pt x="1168" y="178"/>
                  </a:cubicBezTo>
                  <a:cubicBezTo>
                    <a:pt x="1012" y="49"/>
                    <a:pt x="867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3672886" y="1560458"/>
              <a:ext cx="1835565" cy="3091487"/>
            </a:xfrm>
            <a:custGeom>
              <a:avLst/>
              <a:gdLst/>
              <a:ahLst/>
              <a:cxnLst/>
              <a:rect l="l" t="t" r="r" b="b"/>
              <a:pathLst>
                <a:path w="121621" h="204836" extrusionOk="0">
                  <a:moveTo>
                    <a:pt x="80851" y="155834"/>
                  </a:moveTo>
                  <a:cubicBezTo>
                    <a:pt x="81583" y="155834"/>
                    <a:pt x="82179" y="156104"/>
                    <a:pt x="82726" y="156622"/>
                  </a:cubicBezTo>
                  <a:cubicBezTo>
                    <a:pt x="83794" y="157556"/>
                    <a:pt x="84161" y="158824"/>
                    <a:pt x="84294" y="160191"/>
                  </a:cubicBezTo>
                  <a:cubicBezTo>
                    <a:pt x="84361" y="161125"/>
                    <a:pt x="83961" y="161826"/>
                    <a:pt x="83060" y="162126"/>
                  </a:cubicBezTo>
                  <a:cubicBezTo>
                    <a:pt x="81992" y="162460"/>
                    <a:pt x="80858" y="162760"/>
                    <a:pt x="79724" y="162860"/>
                  </a:cubicBezTo>
                  <a:cubicBezTo>
                    <a:pt x="77990" y="162993"/>
                    <a:pt x="76288" y="162960"/>
                    <a:pt x="74554" y="162993"/>
                  </a:cubicBezTo>
                  <a:lnTo>
                    <a:pt x="74554" y="163060"/>
                  </a:lnTo>
                  <a:cubicBezTo>
                    <a:pt x="72652" y="162960"/>
                    <a:pt x="70718" y="162893"/>
                    <a:pt x="68816" y="162760"/>
                  </a:cubicBezTo>
                  <a:cubicBezTo>
                    <a:pt x="65781" y="162526"/>
                    <a:pt x="62745" y="162259"/>
                    <a:pt x="59710" y="161993"/>
                  </a:cubicBezTo>
                  <a:cubicBezTo>
                    <a:pt x="56274" y="161626"/>
                    <a:pt x="52838" y="161292"/>
                    <a:pt x="49403" y="160858"/>
                  </a:cubicBezTo>
                  <a:cubicBezTo>
                    <a:pt x="48235" y="160692"/>
                    <a:pt x="47101" y="160258"/>
                    <a:pt x="45933" y="160091"/>
                  </a:cubicBezTo>
                  <a:cubicBezTo>
                    <a:pt x="44799" y="159924"/>
                    <a:pt x="43698" y="159557"/>
                    <a:pt x="42631" y="159191"/>
                  </a:cubicBezTo>
                  <a:cubicBezTo>
                    <a:pt x="42197" y="159024"/>
                    <a:pt x="41897" y="158790"/>
                    <a:pt x="41730" y="158390"/>
                  </a:cubicBezTo>
                  <a:cubicBezTo>
                    <a:pt x="41330" y="157456"/>
                    <a:pt x="41730" y="156622"/>
                    <a:pt x="42698" y="156288"/>
                  </a:cubicBezTo>
                  <a:cubicBezTo>
                    <a:pt x="43183" y="156127"/>
                    <a:pt x="43655" y="156039"/>
                    <a:pt x="44138" y="156039"/>
                  </a:cubicBezTo>
                  <a:cubicBezTo>
                    <a:pt x="44452" y="156039"/>
                    <a:pt x="44771" y="156076"/>
                    <a:pt x="45099" y="156155"/>
                  </a:cubicBezTo>
                  <a:cubicBezTo>
                    <a:pt x="46119" y="156384"/>
                    <a:pt x="47152" y="156470"/>
                    <a:pt x="48181" y="156470"/>
                  </a:cubicBezTo>
                  <a:cubicBezTo>
                    <a:pt x="48802" y="156470"/>
                    <a:pt x="49421" y="156439"/>
                    <a:pt x="50036" y="156389"/>
                  </a:cubicBezTo>
                  <a:cubicBezTo>
                    <a:pt x="51537" y="156288"/>
                    <a:pt x="53005" y="156288"/>
                    <a:pt x="54473" y="156255"/>
                  </a:cubicBezTo>
                  <a:cubicBezTo>
                    <a:pt x="58342" y="156222"/>
                    <a:pt x="62178" y="156222"/>
                    <a:pt x="66014" y="156188"/>
                  </a:cubicBezTo>
                  <a:cubicBezTo>
                    <a:pt x="69617" y="156155"/>
                    <a:pt x="73253" y="156155"/>
                    <a:pt x="76855" y="156088"/>
                  </a:cubicBezTo>
                  <a:cubicBezTo>
                    <a:pt x="78056" y="156088"/>
                    <a:pt x="79291" y="156022"/>
                    <a:pt x="80491" y="155855"/>
                  </a:cubicBezTo>
                  <a:cubicBezTo>
                    <a:pt x="80615" y="155841"/>
                    <a:pt x="80735" y="155834"/>
                    <a:pt x="80851" y="155834"/>
                  </a:cubicBezTo>
                  <a:close/>
                  <a:moveTo>
                    <a:pt x="42965" y="160725"/>
                  </a:moveTo>
                  <a:cubicBezTo>
                    <a:pt x="44833" y="161025"/>
                    <a:pt x="46701" y="161359"/>
                    <a:pt x="48569" y="161659"/>
                  </a:cubicBezTo>
                  <a:cubicBezTo>
                    <a:pt x="50603" y="161959"/>
                    <a:pt x="52605" y="162226"/>
                    <a:pt x="54640" y="162460"/>
                  </a:cubicBezTo>
                  <a:cubicBezTo>
                    <a:pt x="57275" y="162760"/>
                    <a:pt x="59910" y="163060"/>
                    <a:pt x="62579" y="163293"/>
                  </a:cubicBezTo>
                  <a:cubicBezTo>
                    <a:pt x="66048" y="163594"/>
                    <a:pt x="69517" y="163861"/>
                    <a:pt x="73019" y="164094"/>
                  </a:cubicBezTo>
                  <a:cubicBezTo>
                    <a:pt x="75221" y="164227"/>
                    <a:pt x="77423" y="164194"/>
                    <a:pt x="79657" y="164261"/>
                  </a:cubicBezTo>
                  <a:cubicBezTo>
                    <a:pt x="79991" y="164261"/>
                    <a:pt x="80358" y="164294"/>
                    <a:pt x="80692" y="164328"/>
                  </a:cubicBezTo>
                  <a:cubicBezTo>
                    <a:pt x="80825" y="164961"/>
                    <a:pt x="80992" y="165562"/>
                    <a:pt x="81058" y="166196"/>
                  </a:cubicBezTo>
                  <a:cubicBezTo>
                    <a:pt x="81125" y="166462"/>
                    <a:pt x="81125" y="166796"/>
                    <a:pt x="80992" y="167063"/>
                  </a:cubicBezTo>
                  <a:cubicBezTo>
                    <a:pt x="80517" y="168265"/>
                    <a:pt x="79382" y="169408"/>
                    <a:pt x="77785" y="169408"/>
                  </a:cubicBezTo>
                  <a:cubicBezTo>
                    <a:pt x="77699" y="169408"/>
                    <a:pt x="77611" y="169405"/>
                    <a:pt x="77523" y="169398"/>
                  </a:cubicBezTo>
                  <a:cubicBezTo>
                    <a:pt x="75655" y="169198"/>
                    <a:pt x="73753" y="169198"/>
                    <a:pt x="71852" y="169098"/>
                  </a:cubicBezTo>
                  <a:cubicBezTo>
                    <a:pt x="71418" y="169064"/>
                    <a:pt x="70985" y="168931"/>
                    <a:pt x="70551" y="168897"/>
                  </a:cubicBezTo>
                  <a:cubicBezTo>
                    <a:pt x="69283" y="168731"/>
                    <a:pt x="68049" y="168564"/>
                    <a:pt x="66782" y="168397"/>
                  </a:cubicBezTo>
                  <a:cubicBezTo>
                    <a:pt x="65581" y="168230"/>
                    <a:pt x="64380" y="168030"/>
                    <a:pt x="63179" y="167863"/>
                  </a:cubicBezTo>
                  <a:cubicBezTo>
                    <a:pt x="61344" y="167630"/>
                    <a:pt x="59510" y="167396"/>
                    <a:pt x="57675" y="167130"/>
                  </a:cubicBezTo>
                  <a:cubicBezTo>
                    <a:pt x="56374" y="166963"/>
                    <a:pt x="55107" y="166696"/>
                    <a:pt x="53806" y="166529"/>
                  </a:cubicBezTo>
                  <a:cubicBezTo>
                    <a:pt x="51037" y="166162"/>
                    <a:pt x="48235" y="165862"/>
                    <a:pt x="45466" y="165528"/>
                  </a:cubicBezTo>
                  <a:cubicBezTo>
                    <a:pt x="44466" y="165428"/>
                    <a:pt x="43465" y="165295"/>
                    <a:pt x="42464" y="165161"/>
                  </a:cubicBezTo>
                  <a:cubicBezTo>
                    <a:pt x="41830" y="165095"/>
                    <a:pt x="41697" y="164961"/>
                    <a:pt x="41664" y="164328"/>
                  </a:cubicBezTo>
                  <a:cubicBezTo>
                    <a:pt x="41664" y="163961"/>
                    <a:pt x="41630" y="163560"/>
                    <a:pt x="41664" y="163193"/>
                  </a:cubicBezTo>
                  <a:cubicBezTo>
                    <a:pt x="41697" y="162193"/>
                    <a:pt x="42097" y="161359"/>
                    <a:pt x="42965" y="160725"/>
                  </a:cubicBezTo>
                  <a:close/>
                  <a:moveTo>
                    <a:pt x="47022" y="166816"/>
                  </a:moveTo>
                  <a:cubicBezTo>
                    <a:pt x="47073" y="166816"/>
                    <a:pt x="47123" y="166820"/>
                    <a:pt x="47168" y="166829"/>
                  </a:cubicBezTo>
                  <a:cubicBezTo>
                    <a:pt x="50036" y="167230"/>
                    <a:pt x="52905" y="167597"/>
                    <a:pt x="55774" y="168030"/>
                  </a:cubicBezTo>
                  <a:cubicBezTo>
                    <a:pt x="59243" y="168564"/>
                    <a:pt x="62679" y="169131"/>
                    <a:pt x="66114" y="169665"/>
                  </a:cubicBezTo>
                  <a:cubicBezTo>
                    <a:pt x="67048" y="169831"/>
                    <a:pt x="67982" y="169865"/>
                    <a:pt x="68950" y="169965"/>
                  </a:cubicBezTo>
                  <a:cubicBezTo>
                    <a:pt x="70451" y="170132"/>
                    <a:pt x="71985" y="170365"/>
                    <a:pt x="73520" y="170565"/>
                  </a:cubicBezTo>
                  <a:cubicBezTo>
                    <a:pt x="74687" y="170732"/>
                    <a:pt x="75921" y="170799"/>
                    <a:pt x="77089" y="171032"/>
                  </a:cubicBezTo>
                  <a:cubicBezTo>
                    <a:pt x="78390" y="171266"/>
                    <a:pt x="79691" y="171599"/>
                    <a:pt x="80992" y="171933"/>
                  </a:cubicBezTo>
                  <a:cubicBezTo>
                    <a:pt x="81692" y="172133"/>
                    <a:pt x="82126" y="172734"/>
                    <a:pt x="82626" y="173234"/>
                  </a:cubicBezTo>
                  <a:cubicBezTo>
                    <a:pt x="83160" y="173734"/>
                    <a:pt x="83327" y="174335"/>
                    <a:pt x="83427" y="175035"/>
                  </a:cubicBezTo>
                  <a:cubicBezTo>
                    <a:pt x="83594" y="176036"/>
                    <a:pt x="83293" y="176803"/>
                    <a:pt x="82593" y="177404"/>
                  </a:cubicBezTo>
                  <a:cubicBezTo>
                    <a:pt x="82293" y="177670"/>
                    <a:pt x="81892" y="177837"/>
                    <a:pt x="81492" y="177971"/>
                  </a:cubicBezTo>
                  <a:cubicBezTo>
                    <a:pt x="81058" y="178071"/>
                    <a:pt x="80558" y="178104"/>
                    <a:pt x="80091" y="178137"/>
                  </a:cubicBezTo>
                  <a:cubicBezTo>
                    <a:pt x="79391" y="178204"/>
                    <a:pt x="78690" y="178237"/>
                    <a:pt x="77990" y="178304"/>
                  </a:cubicBezTo>
                  <a:cubicBezTo>
                    <a:pt x="77990" y="178304"/>
                    <a:pt x="77990" y="178304"/>
                    <a:pt x="77956" y="178338"/>
                  </a:cubicBezTo>
                  <a:cubicBezTo>
                    <a:pt x="76889" y="178338"/>
                    <a:pt x="75807" y="178308"/>
                    <a:pt x="74719" y="178308"/>
                  </a:cubicBezTo>
                  <a:cubicBezTo>
                    <a:pt x="74176" y="178308"/>
                    <a:pt x="73631" y="178315"/>
                    <a:pt x="73086" y="178338"/>
                  </a:cubicBezTo>
                  <a:cubicBezTo>
                    <a:pt x="72768" y="178348"/>
                    <a:pt x="72450" y="178353"/>
                    <a:pt x="72134" y="178353"/>
                  </a:cubicBezTo>
                  <a:cubicBezTo>
                    <a:pt x="69461" y="178353"/>
                    <a:pt x="66834" y="177998"/>
                    <a:pt x="64180" y="177670"/>
                  </a:cubicBezTo>
                  <a:cubicBezTo>
                    <a:pt x="59343" y="177103"/>
                    <a:pt x="54673" y="175802"/>
                    <a:pt x="50003" y="174568"/>
                  </a:cubicBezTo>
                  <a:cubicBezTo>
                    <a:pt x="48035" y="174034"/>
                    <a:pt x="46033" y="173634"/>
                    <a:pt x="44032" y="173201"/>
                  </a:cubicBezTo>
                  <a:cubicBezTo>
                    <a:pt x="43198" y="173000"/>
                    <a:pt x="42631" y="172467"/>
                    <a:pt x="42064" y="171933"/>
                  </a:cubicBezTo>
                  <a:cubicBezTo>
                    <a:pt x="41764" y="171633"/>
                    <a:pt x="41697" y="171266"/>
                    <a:pt x="41764" y="170866"/>
                  </a:cubicBezTo>
                  <a:cubicBezTo>
                    <a:pt x="41931" y="169665"/>
                    <a:pt x="42598" y="168864"/>
                    <a:pt x="43665" y="168364"/>
                  </a:cubicBezTo>
                  <a:cubicBezTo>
                    <a:pt x="44632" y="167863"/>
                    <a:pt x="45600" y="167363"/>
                    <a:pt x="46601" y="166896"/>
                  </a:cubicBezTo>
                  <a:cubicBezTo>
                    <a:pt x="46723" y="166847"/>
                    <a:pt x="46880" y="166816"/>
                    <a:pt x="47022" y="166816"/>
                  </a:cubicBezTo>
                  <a:close/>
                  <a:moveTo>
                    <a:pt x="47932" y="175628"/>
                  </a:moveTo>
                  <a:cubicBezTo>
                    <a:pt x="48518" y="175628"/>
                    <a:pt x="49094" y="175741"/>
                    <a:pt x="49669" y="175902"/>
                  </a:cubicBezTo>
                  <a:cubicBezTo>
                    <a:pt x="52972" y="176736"/>
                    <a:pt x="56274" y="177570"/>
                    <a:pt x="59576" y="178338"/>
                  </a:cubicBezTo>
                  <a:cubicBezTo>
                    <a:pt x="62412" y="179005"/>
                    <a:pt x="65281" y="179305"/>
                    <a:pt x="68183" y="179538"/>
                  </a:cubicBezTo>
                  <a:cubicBezTo>
                    <a:pt x="70217" y="179672"/>
                    <a:pt x="72252" y="179672"/>
                    <a:pt x="74287" y="179705"/>
                  </a:cubicBezTo>
                  <a:cubicBezTo>
                    <a:pt x="76022" y="179739"/>
                    <a:pt x="77723" y="179739"/>
                    <a:pt x="79424" y="179939"/>
                  </a:cubicBezTo>
                  <a:cubicBezTo>
                    <a:pt x="80725" y="180139"/>
                    <a:pt x="82093" y="180105"/>
                    <a:pt x="83393" y="180172"/>
                  </a:cubicBezTo>
                  <a:cubicBezTo>
                    <a:pt x="83560" y="180172"/>
                    <a:pt x="83694" y="180206"/>
                    <a:pt x="83860" y="180239"/>
                  </a:cubicBezTo>
                  <a:cubicBezTo>
                    <a:pt x="84161" y="181540"/>
                    <a:pt x="83694" y="182574"/>
                    <a:pt x="82826" y="183475"/>
                  </a:cubicBezTo>
                  <a:cubicBezTo>
                    <a:pt x="82626" y="183675"/>
                    <a:pt x="82293" y="183775"/>
                    <a:pt x="82026" y="183841"/>
                  </a:cubicBezTo>
                  <a:cubicBezTo>
                    <a:pt x="79858" y="184308"/>
                    <a:pt x="77689" y="184709"/>
                    <a:pt x="75454" y="184742"/>
                  </a:cubicBezTo>
                  <a:cubicBezTo>
                    <a:pt x="73687" y="184742"/>
                    <a:pt x="71885" y="184842"/>
                    <a:pt x="70117" y="184909"/>
                  </a:cubicBezTo>
                  <a:cubicBezTo>
                    <a:pt x="68216" y="184976"/>
                    <a:pt x="66348" y="185042"/>
                    <a:pt x="64447" y="185076"/>
                  </a:cubicBezTo>
                  <a:cubicBezTo>
                    <a:pt x="63513" y="185087"/>
                    <a:pt x="62575" y="185091"/>
                    <a:pt x="61635" y="185091"/>
                  </a:cubicBezTo>
                  <a:cubicBezTo>
                    <a:pt x="59754" y="185091"/>
                    <a:pt x="57864" y="185076"/>
                    <a:pt x="55974" y="185076"/>
                  </a:cubicBezTo>
                  <a:cubicBezTo>
                    <a:pt x="53305" y="185109"/>
                    <a:pt x="50670" y="185209"/>
                    <a:pt x="48002" y="185209"/>
                  </a:cubicBezTo>
                  <a:cubicBezTo>
                    <a:pt x="46434" y="185176"/>
                    <a:pt x="44866" y="185042"/>
                    <a:pt x="43298" y="184876"/>
                  </a:cubicBezTo>
                  <a:cubicBezTo>
                    <a:pt x="42664" y="184809"/>
                    <a:pt x="42031" y="184475"/>
                    <a:pt x="41263" y="184208"/>
                  </a:cubicBezTo>
                  <a:cubicBezTo>
                    <a:pt x="42442" y="182939"/>
                    <a:pt x="43704" y="182217"/>
                    <a:pt x="45270" y="182217"/>
                  </a:cubicBezTo>
                  <a:cubicBezTo>
                    <a:pt x="45432" y="182217"/>
                    <a:pt x="45598" y="182225"/>
                    <a:pt x="45767" y="182240"/>
                  </a:cubicBezTo>
                  <a:cubicBezTo>
                    <a:pt x="47401" y="182374"/>
                    <a:pt x="49036" y="182541"/>
                    <a:pt x="50703" y="182741"/>
                  </a:cubicBezTo>
                  <a:cubicBezTo>
                    <a:pt x="51904" y="182874"/>
                    <a:pt x="53105" y="183074"/>
                    <a:pt x="54306" y="183241"/>
                  </a:cubicBezTo>
                  <a:cubicBezTo>
                    <a:pt x="54906" y="183308"/>
                    <a:pt x="55540" y="183341"/>
                    <a:pt x="56141" y="183374"/>
                  </a:cubicBezTo>
                  <a:cubicBezTo>
                    <a:pt x="59825" y="183620"/>
                    <a:pt x="63510" y="183843"/>
                    <a:pt x="67176" y="183843"/>
                  </a:cubicBezTo>
                  <a:cubicBezTo>
                    <a:pt x="67990" y="183843"/>
                    <a:pt x="68804" y="183832"/>
                    <a:pt x="69617" y="183808"/>
                  </a:cubicBezTo>
                  <a:cubicBezTo>
                    <a:pt x="71685" y="183741"/>
                    <a:pt x="73720" y="183608"/>
                    <a:pt x="75755" y="183475"/>
                  </a:cubicBezTo>
                  <a:cubicBezTo>
                    <a:pt x="76222" y="183441"/>
                    <a:pt x="76722" y="183308"/>
                    <a:pt x="77256" y="183208"/>
                  </a:cubicBezTo>
                  <a:cubicBezTo>
                    <a:pt x="77089" y="182641"/>
                    <a:pt x="76789" y="182374"/>
                    <a:pt x="76288" y="182374"/>
                  </a:cubicBezTo>
                  <a:cubicBezTo>
                    <a:pt x="75100" y="182348"/>
                    <a:pt x="73912" y="182242"/>
                    <a:pt x="72724" y="182242"/>
                  </a:cubicBezTo>
                  <a:cubicBezTo>
                    <a:pt x="72378" y="182242"/>
                    <a:pt x="72031" y="182251"/>
                    <a:pt x="71685" y="182274"/>
                  </a:cubicBezTo>
                  <a:cubicBezTo>
                    <a:pt x="70162" y="182386"/>
                    <a:pt x="68640" y="182428"/>
                    <a:pt x="67115" y="182428"/>
                  </a:cubicBezTo>
                  <a:cubicBezTo>
                    <a:pt x="65031" y="182428"/>
                    <a:pt x="62943" y="182351"/>
                    <a:pt x="60844" y="182274"/>
                  </a:cubicBezTo>
                  <a:cubicBezTo>
                    <a:pt x="59043" y="182207"/>
                    <a:pt x="57241" y="182107"/>
                    <a:pt x="55440" y="181973"/>
                  </a:cubicBezTo>
                  <a:cubicBezTo>
                    <a:pt x="54439" y="181907"/>
                    <a:pt x="53405" y="181640"/>
                    <a:pt x="52371" y="181540"/>
                  </a:cubicBezTo>
                  <a:cubicBezTo>
                    <a:pt x="50837" y="181406"/>
                    <a:pt x="49269" y="181306"/>
                    <a:pt x="47701" y="181173"/>
                  </a:cubicBezTo>
                  <a:cubicBezTo>
                    <a:pt x="45566" y="180973"/>
                    <a:pt x="43465" y="180439"/>
                    <a:pt x="41363" y="179972"/>
                  </a:cubicBezTo>
                  <a:cubicBezTo>
                    <a:pt x="41397" y="179705"/>
                    <a:pt x="41464" y="179505"/>
                    <a:pt x="41397" y="179338"/>
                  </a:cubicBezTo>
                  <a:cubicBezTo>
                    <a:pt x="41130" y="178504"/>
                    <a:pt x="41330" y="177904"/>
                    <a:pt x="41964" y="177337"/>
                  </a:cubicBezTo>
                  <a:cubicBezTo>
                    <a:pt x="42965" y="176503"/>
                    <a:pt x="44199" y="176269"/>
                    <a:pt x="45400" y="175969"/>
                  </a:cubicBezTo>
                  <a:cubicBezTo>
                    <a:pt x="45967" y="175836"/>
                    <a:pt x="46567" y="175802"/>
                    <a:pt x="47134" y="175702"/>
                  </a:cubicBezTo>
                  <a:cubicBezTo>
                    <a:pt x="47403" y="175651"/>
                    <a:pt x="47668" y="175628"/>
                    <a:pt x="47932" y="175628"/>
                  </a:cubicBezTo>
                  <a:close/>
                  <a:moveTo>
                    <a:pt x="79991" y="185709"/>
                  </a:moveTo>
                  <a:lnTo>
                    <a:pt x="79991" y="185709"/>
                  </a:lnTo>
                  <a:cubicBezTo>
                    <a:pt x="79924" y="186443"/>
                    <a:pt x="79924" y="186443"/>
                    <a:pt x="79090" y="186910"/>
                  </a:cubicBezTo>
                  <a:cubicBezTo>
                    <a:pt x="79024" y="186577"/>
                    <a:pt x="78957" y="186310"/>
                    <a:pt x="78924" y="185976"/>
                  </a:cubicBezTo>
                  <a:cubicBezTo>
                    <a:pt x="79291" y="185876"/>
                    <a:pt x="79624" y="185810"/>
                    <a:pt x="79991" y="185709"/>
                  </a:cubicBezTo>
                  <a:close/>
                  <a:moveTo>
                    <a:pt x="45667" y="186877"/>
                  </a:moveTo>
                  <a:cubicBezTo>
                    <a:pt x="45800" y="187577"/>
                    <a:pt x="45967" y="188245"/>
                    <a:pt x="46134" y="188945"/>
                  </a:cubicBezTo>
                  <a:cubicBezTo>
                    <a:pt x="46067" y="188979"/>
                    <a:pt x="46000" y="189012"/>
                    <a:pt x="45933" y="189045"/>
                  </a:cubicBezTo>
                  <a:cubicBezTo>
                    <a:pt x="45133" y="188378"/>
                    <a:pt x="44299" y="187711"/>
                    <a:pt x="43298" y="186877"/>
                  </a:cubicBezTo>
                  <a:close/>
                  <a:moveTo>
                    <a:pt x="77923" y="186043"/>
                  </a:moveTo>
                  <a:lnTo>
                    <a:pt x="77923" y="186043"/>
                  </a:lnTo>
                  <a:cubicBezTo>
                    <a:pt x="78323" y="187377"/>
                    <a:pt x="78190" y="187878"/>
                    <a:pt x="77156" y="188645"/>
                  </a:cubicBezTo>
                  <a:cubicBezTo>
                    <a:pt x="76589" y="189079"/>
                    <a:pt x="75988" y="189479"/>
                    <a:pt x="75421" y="189879"/>
                  </a:cubicBezTo>
                  <a:cubicBezTo>
                    <a:pt x="75388" y="189913"/>
                    <a:pt x="75321" y="189946"/>
                    <a:pt x="75221" y="189946"/>
                  </a:cubicBezTo>
                  <a:cubicBezTo>
                    <a:pt x="75454" y="188712"/>
                    <a:pt x="75721" y="187477"/>
                    <a:pt x="75988" y="186176"/>
                  </a:cubicBezTo>
                  <a:cubicBezTo>
                    <a:pt x="76655" y="186110"/>
                    <a:pt x="77289" y="186076"/>
                    <a:pt x="77923" y="186043"/>
                  </a:cubicBezTo>
                  <a:close/>
                  <a:moveTo>
                    <a:pt x="47935" y="186643"/>
                  </a:moveTo>
                  <a:cubicBezTo>
                    <a:pt x="49269" y="188578"/>
                    <a:pt x="50570" y="190413"/>
                    <a:pt x="51838" y="192281"/>
                  </a:cubicBezTo>
                  <a:cubicBezTo>
                    <a:pt x="51769" y="192283"/>
                    <a:pt x="51702" y="192284"/>
                    <a:pt x="51635" y="192284"/>
                  </a:cubicBezTo>
                  <a:cubicBezTo>
                    <a:pt x="50762" y="192284"/>
                    <a:pt x="50051" y="192079"/>
                    <a:pt x="49369" y="191614"/>
                  </a:cubicBezTo>
                  <a:cubicBezTo>
                    <a:pt x="48102" y="190780"/>
                    <a:pt x="47034" y="189879"/>
                    <a:pt x="46901" y="188211"/>
                  </a:cubicBezTo>
                  <a:cubicBezTo>
                    <a:pt x="46867" y="187744"/>
                    <a:pt x="46634" y="187311"/>
                    <a:pt x="46500" y="186877"/>
                  </a:cubicBezTo>
                  <a:cubicBezTo>
                    <a:pt x="46500" y="186844"/>
                    <a:pt x="46534" y="186810"/>
                    <a:pt x="46534" y="186744"/>
                  </a:cubicBezTo>
                  <a:cubicBezTo>
                    <a:pt x="47001" y="186710"/>
                    <a:pt x="47501" y="186677"/>
                    <a:pt x="47935" y="186643"/>
                  </a:cubicBezTo>
                  <a:close/>
                  <a:moveTo>
                    <a:pt x="52972" y="186643"/>
                  </a:moveTo>
                  <a:cubicBezTo>
                    <a:pt x="53906" y="188645"/>
                    <a:pt x="54840" y="190680"/>
                    <a:pt x="55807" y="192815"/>
                  </a:cubicBezTo>
                  <a:cubicBezTo>
                    <a:pt x="55570" y="192857"/>
                    <a:pt x="55343" y="192873"/>
                    <a:pt x="55125" y="192873"/>
                  </a:cubicBezTo>
                  <a:cubicBezTo>
                    <a:pt x="54483" y="192873"/>
                    <a:pt x="53911" y="192731"/>
                    <a:pt x="53339" y="192681"/>
                  </a:cubicBezTo>
                  <a:cubicBezTo>
                    <a:pt x="53239" y="192681"/>
                    <a:pt x="53105" y="192514"/>
                    <a:pt x="53005" y="192414"/>
                  </a:cubicBezTo>
                  <a:cubicBezTo>
                    <a:pt x="51671" y="190613"/>
                    <a:pt x="50337" y="188812"/>
                    <a:pt x="49002" y="187010"/>
                  </a:cubicBezTo>
                  <a:cubicBezTo>
                    <a:pt x="48936" y="186910"/>
                    <a:pt x="48936" y="186810"/>
                    <a:pt x="48869" y="186643"/>
                  </a:cubicBezTo>
                  <a:close/>
                  <a:moveTo>
                    <a:pt x="75154" y="186176"/>
                  </a:moveTo>
                  <a:cubicBezTo>
                    <a:pt x="75021" y="186777"/>
                    <a:pt x="74921" y="187311"/>
                    <a:pt x="74787" y="187811"/>
                  </a:cubicBezTo>
                  <a:cubicBezTo>
                    <a:pt x="74554" y="188645"/>
                    <a:pt x="74220" y="189479"/>
                    <a:pt x="73987" y="190346"/>
                  </a:cubicBezTo>
                  <a:cubicBezTo>
                    <a:pt x="73753" y="191180"/>
                    <a:pt x="73253" y="191814"/>
                    <a:pt x="72452" y="192181"/>
                  </a:cubicBezTo>
                  <a:cubicBezTo>
                    <a:pt x="71768" y="192508"/>
                    <a:pt x="71137" y="193074"/>
                    <a:pt x="70322" y="193074"/>
                  </a:cubicBezTo>
                  <a:cubicBezTo>
                    <a:pt x="70223" y="193074"/>
                    <a:pt x="70122" y="193066"/>
                    <a:pt x="70017" y="193048"/>
                  </a:cubicBezTo>
                  <a:cubicBezTo>
                    <a:pt x="69951" y="193048"/>
                    <a:pt x="69850" y="193015"/>
                    <a:pt x="69717" y="192981"/>
                  </a:cubicBezTo>
                  <a:cubicBezTo>
                    <a:pt x="70684" y="190813"/>
                    <a:pt x="71919" y="188778"/>
                    <a:pt x="72085" y="186310"/>
                  </a:cubicBezTo>
                  <a:cubicBezTo>
                    <a:pt x="73119" y="186243"/>
                    <a:pt x="74053" y="186210"/>
                    <a:pt x="75154" y="186176"/>
                  </a:cubicBezTo>
                  <a:close/>
                  <a:moveTo>
                    <a:pt x="55907" y="186484"/>
                  </a:moveTo>
                  <a:cubicBezTo>
                    <a:pt x="56453" y="186484"/>
                    <a:pt x="57009" y="186514"/>
                    <a:pt x="57475" y="186577"/>
                  </a:cubicBezTo>
                  <a:cubicBezTo>
                    <a:pt x="58175" y="188712"/>
                    <a:pt x="58709" y="190880"/>
                    <a:pt x="58709" y="193215"/>
                  </a:cubicBezTo>
                  <a:cubicBezTo>
                    <a:pt x="58451" y="193186"/>
                    <a:pt x="58267" y="193108"/>
                    <a:pt x="58093" y="193108"/>
                  </a:cubicBezTo>
                  <a:cubicBezTo>
                    <a:pt x="58065" y="193108"/>
                    <a:pt x="58037" y="193110"/>
                    <a:pt x="58009" y="193115"/>
                  </a:cubicBezTo>
                  <a:cubicBezTo>
                    <a:pt x="57899" y="193131"/>
                    <a:pt x="57797" y="193139"/>
                    <a:pt x="57702" y="193139"/>
                  </a:cubicBezTo>
                  <a:cubicBezTo>
                    <a:pt x="56810" y="193139"/>
                    <a:pt x="56506" y="192464"/>
                    <a:pt x="56174" y="191680"/>
                  </a:cubicBezTo>
                  <a:cubicBezTo>
                    <a:pt x="55540" y="190213"/>
                    <a:pt x="54773" y="188778"/>
                    <a:pt x="54039" y="187311"/>
                  </a:cubicBezTo>
                  <a:cubicBezTo>
                    <a:pt x="53939" y="187110"/>
                    <a:pt x="53839" y="186910"/>
                    <a:pt x="53739" y="186710"/>
                  </a:cubicBezTo>
                  <a:cubicBezTo>
                    <a:pt x="54133" y="186565"/>
                    <a:pt x="55006" y="186484"/>
                    <a:pt x="55907" y="186484"/>
                  </a:cubicBezTo>
                  <a:close/>
                  <a:moveTo>
                    <a:pt x="63079" y="186543"/>
                  </a:moveTo>
                  <a:cubicBezTo>
                    <a:pt x="63046" y="188845"/>
                    <a:pt x="63279" y="191047"/>
                    <a:pt x="62745" y="193215"/>
                  </a:cubicBezTo>
                  <a:lnTo>
                    <a:pt x="59743" y="193215"/>
                  </a:lnTo>
                  <a:cubicBezTo>
                    <a:pt x="59610" y="190913"/>
                    <a:pt x="59243" y="188678"/>
                    <a:pt x="58276" y="186543"/>
                  </a:cubicBezTo>
                  <a:close/>
                  <a:moveTo>
                    <a:pt x="71452" y="186410"/>
                  </a:moveTo>
                  <a:cubicBezTo>
                    <a:pt x="70851" y="188778"/>
                    <a:pt x="69784" y="190980"/>
                    <a:pt x="68550" y="193282"/>
                  </a:cubicBezTo>
                  <a:lnTo>
                    <a:pt x="66481" y="193282"/>
                  </a:lnTo>
                  <a:cubicBezTo>
                    <a:pt x="67415" y="191080"/>
                    <a:pt x="68416" y="188912"/>
                    <a:pt x="68483" y="186410"/>
                  </a:cubicBezTo>
                  <a:close/>
                  <a:moveTo>
                    <a:pt x="67716" y="186510"/>
                  </a:moveTo>
                  <a:cubicBezTo>
                    <a:pt x="67716" y="186744"/>
                    <a:pt x="67716" y="186977"/>
                    <a:pt x="67682" y="187177"/>
                  </a:cubicBezTo>
                  <a:cubicBezTo>
                    <a:pt x="67282" y="189112"/>
                    <a:pt x="66581" y="190913"/>
                    <a:pt x="65748" y="192681"/>
                  </a:cubicBezTo>
                  <a:cubicBezTo>
                    <a:pt x="65564" y="193110"/>
                    <a:pt x="65324" y="193286"/>
                    <a:pt x="64924" y="193286"/>
                  </a:cubicBezTo>
                  <a:cubicBezTo>
                    <a:pt x="64888" y="193286"/>
                    <a:pt x="64852" y="193284"/>
                    <a:pt x="64814" y="193282"/>
                  </a:cubicBezTo>
                  <a:cubicBezTo>
                    <a:pt x="64630" y="193248"/>
                    <a:pt x="64438" y="193240"/>
                    <a:pt x="64246" y="193240"/>
                  </a:cubicBezTo>
                  <a:cubicBezTo>
                    <a:pt x="64055" y="193240"/>
                    <a:pt x="63863" y="193248"/>
                    <a:pt x="63679" y="193248"/>
                  </a:cubicBezTo>
                  <a:cubicBezTo>
                    <a:pt x="63746" y="191013"/>
                    <a:pt x="63779" y="188845"/>
                    <a:pt x="63846" y="186510"/>
                  </a:cubicBezTo>
                  <a:close/>
                  <a:moveTo>
                    <a:pt x="58042" y="196918"/>
                  </a:moveTo>
                  <a:cubicBezTo>
                    <a:pt x="58943" y="196984"/>
                    <a:pt x="59843" y="197084"/>
                    <a:pt x="60844" y="197151"/>
                  </a:cubicBezTo>
                  <a:cubicBezTo>
                    <a:pt x="60744" y="197685"/>
                    <a:pt x="60644" y="198118"/>
                    <a:pt x="60544" y="198685"/>
                  </a:cubicBezTo>
                  <a:cubicBezTo>
                    <a:pt x="59677" y="198385"/>
                    <a:pt x="58943" y="198085"/>
                    <a:pt x="58209" y="197685"/>
                  </a:cubicBezTo>
                  <a:cubicBezTo>
                    <a:pt x="58075" y="197585"/>
                    <a:pt x="58009" y="197318"/>
                    <a:pt x="57909" y="197118"/>
                  </a:cubicBezTo>
                  <a:cubicBezTo>
                    <a:pt x="57942" y="197051"/>
                    <a:pt x="58009" y="196984"/>
                    <a:pt x="58042" y="196918"/>
                  </a:cubicBezTo>
                  <a:close/>
                  <a:moveTo>
                    <a:pt x="74687" y="1"/>
                  </a:moveTo>
                  <a:cubicBezTo>
                    <a:pt x="74554" y="1"/>
                    <a:pt x="74420" y="43"/>
                    <a:pt x="74287" y="43"/>
                  </a:cubicBezTo>
                  <a:cubicBezTo>
                    <a:pt x="74420" y="577"/>
                    <a:pt x="74420" y="610"/>
                    <a:pt x="74754" y="710"/>
                  </a:cubicBezTo>
                  <a:cubicBezTo>
                    <a:pt x="75354" y="877"/>
                    <a:pt x="75955" y="977"/>
                    <a:pt x="76589" y="1077"/>
                  </a:cubicBezTo>
                  <a:cubicBezTo>
                    <a:pt x="77022" y="1177"/>
                    <a:pt x="77523" y="1211"/>
                    <a:pt x="77923" y="1378"/>
                  </a:cubicBezTo>
                  <a:cubicBezTo>
                    <a:pt x="80158" y="2345"/>
                    <a:pt x="82393" y="3312"/>
                    <a:pt x="84561" y="4380"/>
                  </a:cubicBezTo>
                  <a:cubicBezTo>
                    <a:pt x="86329" y="5314"/>
                    <a:pt x="88063" y="6381"/>
                    <a:pt x="89765" y="7382"/>
                  </a:cubicBezTo>
                  <a:cubicBezTo>
                    <a:pt x="90599" y="7882"/>
                    <a:pt x="91366" y="8416"/>
                    <a:pt x="92166" y="8916"/>
                  </a:cubicBezTo>
                  <a:cubicBezTo>
                    <a:pt x="94201" y="10251"/>
                    <a:pt x="95936" y="11885"/>
                    <a:pt x="97637" y="13553"/>
                  </a:cubicBezTo>
                  <a:cubicBezTo>
                    <a:pt x="100272" y="16121"/>
                    <a:pt x="102974" y="18590"/>
                    <a:pt x="105643" y="21092"/>
                  </a:cubicBezTo>
                  <a:cubicBezTo>
                    <a:pt x="107344" y="22693"/>
                    <a:pt x="108778" y="24494"/>
                    <a:pt x="110113" y="26395"/>
                  </a:cubicBezTo>
                  <a:cubicBezTo>
                    <a:pt x="112281" y="29498"/>
                    <a:pt x="113949" y="32933"/>
                    <a:pt x="115750" y="36236"/>
                  </a:cubicBezTo>
                  <a:cubicBezTo>
                    <a:pt x="117618" y="39672"/>
                    <a:pt x="118585" y="43408"/>
                    <a:pt x="119052" y="47244"/>
                  </a:cubicBezTo>
                  <a:cubicBezTo>
                    <a:pt x="119386" y="49979"/>
                    <a:pt x="119586" y="52781"/>
                    <a:pt x="119686" y="55550"/>
                  </a:cubicBezTo>
                  <a:cubicBezTo>
                    <a:pt x="119753" y="57751"/>
                    <a:pt x="119719" y="59986"/>
                    <a:pt x="119553" y="62188"/>
                  </a:cubicBezTo>
                  <a:cubicBezTo>
                    <a:pt x="119419" y="64089"/>
                    <a:pt x="119019" y="65990"/>
                    <a:pt x="118685" y="67892"/>
                  </a:cubicBezTo>
                  <a:cubicBezTo>
                    <a:pt x="118085" y="71194"/>
                    <a:pt x="117351" y="74530"/>
                    <a:pt x="115917" y="77599"/>
                  </a:cubicBezTo>
                  <a:cubicBezTo>
                    <a:pt x="113482" y="82903"/>
                    <a:pt x="110946" y="88206"/>
                    <a:pt x="107878" y="93210"/>
                  </a:cubicBezTo>
                  <a:cubicBezTo>
                    <a:pt x="106743" y="95011"/>
                    <a:pt x="105609" y="96813"/>
                    <a:pt x="104142" y="98380"/>
                  </a:cubicBezTo>
                  <a:cubicBezTo>
                    <a:pt x="103041" y="99581"/>
                    <a:pt x="102174" y="100949"/>
                    <a:pt x="101473" y="102450"/>
                  </a:cubicBezTo>
                  <a:cubicBezTo>
                    <a:pt x="100906" y="103651"/>
                    <a:pt x="100306" y="104818"/>
                    <a:pt x="99772" y="106052"/>
                  </a:cubicBezTo>
                  <a:cubicBezTo>
                    <a:pt x="98938" y="108021"/>
                    <a:pt x="98071" y="109955"/>
                    <a:pt x="97403" y="111957"/>
                  </a:cubicBezTo>
                  <a:cubicBezTo>
                    <a:pt x="96336" y="115092"/>
                    <a:pt x="96002" y="118361"/>
                    <a:pt x="95402" y="121597"/>
                  </a:cubicBezTo>
                  <a:cubicBezTo>
                    <a:pt x="95135" y="123065"/>
                    <a:pt x="95135" y="124599"/>
                    <a:pt x="94902" y="126100"/>
                  </a:cubicBezTo>
                  <a:cubicBezTo>
                    <a:pt x="94702" y="127501"/>
                    <a:pt x="94401" y="128869"/>
                    <a:pt x="94168" y="130270"/>
                  </a:cubicBezTo>
                  <a:cubicBezTo>
                    <a:pt x="93768" y="132505"/>
                    <a:pt x="93434" y="134773"/>
                    <a:pt x="92934" y="136975"/>
                  </a:cubicBezTo>
                  <a:cubicBezTo>
                    <a:pt x="92433" y="139276"/>
                    <a:pt x="91833" y="141511"/>
                    <a:pt x="91099" y="143746"/>
                  </a:cubicBezTo>
                  <a:cubicBezTo>
                    <a:pt x="90232" y="146381"/>
                    <a:pt x="88831" y="148650"/>
                    <a:pt x="87029" y="150751"/>
                  </a:cubicBezTo>
                  <a:cubicBezTo>
                    <a:pt x="86796" y="151018"/>
                    <a:pt x="86529" y="151251"/>
                    <a:pt x="86262" y="151485"/>
                  </a:cubicBezTo>
                  <a:cubicBezTo>
                    <a:pt x="85061" y="152552"/>
                    <a:pt x="83594" y="153153"/>
                    <a:pt x="82059" y="153720"/>
                  </a:cubicBezTo>
                  <a:cubicBezTo>
                    <a:pt x="80058" y="154454"/>
                    <a:pt x="78023" y="154954"/>
                    <a:pt x="75855" y="154954"/>
                  </a:cubicBezTo>
                  <a:cubicBezTo>
                    <a:pt x="75262" y="154948"/>
                    <a:pt x="74670" y="154945"/>
                    <a:pt x="74077" y="154945"/>
                  </a:cubicBezTo>
                  <a:cubicBezTo>
                    <a:pt x="71568" y="154945"/>
                    <a:pt x="69058" y="154994"/>
                    <a:pt x="66548" y="155021"/>
                  </a:cubicBezTo>
                  <a:cubicBezTo>
                    <a:pt x="62378" y="155054"/>
                    <a:pt x="58209" y="155021"/>
                    <a:pt x="54039" y="155088"/>
                  </a:cubicBezTo>
                  <a:cubicBezTo>
                    <a:pt x="53832" y="155090"/>
                    <a:pt x="53625" y="155091"/>
                    <a:pt x="53418" y="155091"/>
                  </a:cubicBezTo>
                  <a:cubicBezTo>
                    <a:pt x="50757" y="155091"/>
                    <a:pt x="48097" y="154894"/>
                    <a:pt x="45466" y="154554"/>
                  </a:cubicBezTo>
                  <a:cubicBezTo>
                    <a:pt x="42364" y="154154"/>
                    <a:pt x="39529" y="153220"/>
                    <a:pt x="36860" y="151718"/>
                  </a:cubicBezTo>
                  <a:cubicBezTo>
                    <a:pt x="36093" y="151285"/>
                    <a:pt x="35326" y="150784"/>
                    <a:pt x="34525" y="150418"/>
                  </a:cubicBezTo>
                  <a:cubicBezTo>
                    <a:pt x="33891" y="150117"/>
                    <a:pt x="33391" y="149650"/>
                    <a:pt x="32991" y="149117"/>
                  </a:cubicBezTo>
                  <a:cubicBezTo>
                    <a:pt x="32190" y="147949"/>
                    <a:pt x="31356" y="146815"/>
                    <a:pt x="30723" y="145547"/>
                  </a:cubicBezTo>
                  <a:cubicBezTo>
                    <a:pt x="29655" y="143346"/>
                    <a:pt x="28855" y="141111"/>
                    <a:pt x="28454" y="138743"/>
                  </a:cubicBezTo>
                  <a:cubicBezTo>
                    <a:pt x="28221" y="137208"/>
                    <a:pt x="28087" y="135674"/>
                    <a:pt x="27921" y="134173"/>
                  </a:cubicBezTo>
                  <a:cubicBezTo>
                    <a:pt x="27820" y="132972"/>
                    <a:pt x="27687" y="131804"/>
                    <a:pt x="27554" y="130637"/>
                  </a:cubicBezTo>
                  <a:cubicBezTo>
                    <a:pt x="27320" y="128535"/>
                    <a:pt x="27120" y="126467"/>
                    <a:pt x="26820" y="124399"/>
                  </a:cubicBezTo>
                  <a:cubicBezTo>
                    <a:pt x="26620" y="123265"/>
                    <a:pt x="26253" y="122164"/>
                    <a:pt x="25952" y="121030"/>
                  </a:cubicBezTo>
                  <a:cubicBezTo>
                    <a:pt x="25018" y="117361"/>
                    <a:pt x="23651" y="113825"/>
                    <a:pt x="22150" y="110356"/>
                  </a:cubicBezTo>
                  <a:cubicBezTo>
                    <a:pt x="20682" y="107020"/>
                    <a:pt x="18947" y="103784"/>
                    <a:pt x="17213" y="100549"/>
                  </a:cubicBezTo>
                  <a:cubicBezTo>
                    <a:pt x="16646" y="99448"/>
                    <a:pt x="16079" y="98347"/>
                    <a:pt x="15512" y="97246"/>
                  </a:cubicBezTo>
                  <a:cubicBezTo>
                    <a:pt x="14044" y="94377"/>
                    <a:pt x="12510" y="91542"/>
                    <a:pt x="10975" y="88707"/>
                  </a:cubicBezTo>
                  <a:cubicBezTo>
                    <a:pt x="9641" y="86205"/>
                    <a:pt x="8507" y="83603"/>
                    <a:pt x="7506" y="80934"/>
                  </a:cubicBezTo>
                  <a:cubicBezTo>
                    <a:pt x="6739" y="78933"/>
                    <a:pt x="5938" y="76932"/>
                    <a:pt x="5138" y="74930"/>
                  </a:cubicBezTo>
                  <a:cubicBezTo>
                    <a:pt x="5071" y="74730"/>
                    <a:pt x="5038" y="74530"/>
                    <a:pt x="5004" y="74330"/>
                  </a:cubicBezTo>
                  <a:cubicBezTo>
                    <a:pt x="4871" y="73663"/>
                    <a:pt x="4771" y="72995"/>
                    <a:pt x="4604" y="72328"/>
                  </a:cubicBezTo>
                  <a:cubicBezTo>
                    <a:pt x="4003" y="70193"/>
                    <a:pt x="3303" y="68092"/>
                    <a:pt x="2836" y="65924"/>
                  </a:cubicBezTo>
                  <a:cubicBezTo>
                    <a:pt x="2402" y="64156"/>
                    <a:pt x="2269" y="62288"/>
                    <a:pt x="1935" y="60520"/>
                  </a:cubicBezTo>
                  <a:cubicBezTo>
                    <a:pt x="1268" y="56917"/>
                    <a:pt x="1402" y="53315"/>
                    <a:pt x="2102" y="49746"/>
                  </a:cubicBezTo>
                  <a:cubicBezTo>
                    <a:pt x="2903" y="45609"/>
                    <a:pt x="4170" y="41640"/>
                    <a:pt x="5671" y="37704"/>
                  </a:cubicBezTo>
                  <a:cubicBezTo>
                    <a:pt x="8173" y="30999"/>
                    <a:pt x="11509" y="24828"/>
                    <a:pt x="15979" y="19257"/>
                  </a:cubicBezTo>
                  <a:cubicBezTo>
                    <a:pt x="17280" y="17656"/>
                    <a:pt x="18614" y="16055"/>
                    <a:pt x="20082" y="14620"/>
                  </a:cubicBezTo>
                  <a:cubicBezTo>
                    <a:pt x="24185" y="10584"/>
                    <a:pt x="29021" y="7515"/>
                    <a:pt x="33992" y="4680"/>
                  </a:cubicBezTo>
                  <a:cubicBezTo>
                    <a:pt x="35326" y="3913"/>
                    <a:pt x="36693" y="3145"/>
                    <a:pt x="38094" y="2378"/>
                  </a:cubicBezTo>
                  <a:cubicBezTo>
                    <a:pt x="38428" y="2211"/>
                    <a:pt x="38762" y="2078"/>
                    <a:pt x="39129" y="1945"/>
                  </a:cubicBezTo>
                  <a:cubicBezTo>
                    <a:pt x="39696" y="1744"/>
                    <a:pt x="40063" y="1378"/>
                    <a:pt x="40096" y="744"/>
                  </a:cubicBezTo>
                  <a:lnTo>
                    <a:pt x="40096" y="744"/>
                  </a:lnTo>
                  <a:cubicBezTo>
                    <a:pt x="39395" y="1111"/>
                    <a:pt x="38728" y="1511"/>
                    <a:pt x="38028" y="1811"/>
                  </a:cubicBezTo>
                  <a:cubicBezTo>
                    <a:pt x="34459" y="3512"/>
                    <a:pt x="30989" y="5380"/>
                    <a:pt x="27654" y="7449"/>
                  </a:cubicBezTo>
                  <a:cubicBezTo>
                    <a:pt x="24185" y="9617"/>
                    <a:pt x="20916" y="12085"/>
                    <a:pt x="18080" y="15021"/>
                  </a:cubicBezTo>
                  <a:cubicBezTo>
                    <a:pt x="14644" y="18590"/>
                    <a:pt x="11809" y="22593"/>
                    <a:pt x="9341" y="26862"/>
                  </a:cubicBezTo>
                  <a:cubicBezTo>
                    <a:pt x="5605" y="33467"/>
                    <a:pt x="2903" y="40472"/>
                    <a:pt x="1135" y="47877"/>
                  </a:cubicBezTo>
                  <a:cubicBezTo>
                    <a:pt x="434" y="50680"/>
                    <a:pt x="1" y="53548"/>
                    <a:pt x="134" y="56484"/>
                  </a:cubicBezTo>
                  <a:cubicBezTo>
                    <a:pt x="201" y="58051"/>
                    <a:pt x="401" y="59653"/>
                    <a:pt x="634" y="61220"/>
                  </a:cubicBezTo>
                  <a:cubicBezTo>
                    <a:pt x="1035" y="64456"/>
                    <a:pt x="1535" y="67658"/>
                    <a:pt x="2569" y="70794"/>
                  </a:cubicBezTo>
                  <a:cubicBezTo>
                    <a:pt x="3036" y="72162"/>
                    <a:pt x="3536" y="73496"/>
                    <a:pt x="3570" y="74997"/>
                  </a:cubicBezTo>
                  <a:cubicBezTo>
                    <a:pt x="3570" y="75197"/>
                    <a:pt x="3737" y="75431"/>
                    <a:pt x="3837" y="75631"/>
                  </a:cubicBezTo>
                  <a:cubicBezTo>
                    <a:pt x="4104" y="76298"/>
                    <a:pt x="4437" y="76932"/>
                    <a:pt x="4671" y="77599"/>
                  </a:cubicBezTo>
                  <a:cubicBezTo>
                    <a:pt x="6038" y="81435"/>
                    <a:pt x="7439" y="85271"/>
                    <a:pt x="9374" y="88907"/>
                  </a:cubicBezTo>
                  <a:cubicBezTo>
                    <a:pt x="10675" y="91375"/>
                    <a:pt x="12009" y="93844"/>
                    <a:pt x="13310" y="96346"/>
                  </a:cubicBezTo>
                  <a:cubicBezTo>
                    <a:pt x="13877" y="97346"/>
                    <a:pt x="14478" y="98347"/>
                    <a:pt x="14744" y="99481"/>
                  </a:cubicBezTo>
                  <a:cubicBezTo>
                    <a:pt x="14778" y="99681"/>
                    <a:pt x="14945" y="99881"/>
                    <a:pt x="15078" y="100082"/>
                  </a:cubicBezTo>
                  <a:cubicBezTo>
                    <a:pt x="15478" y="100749"/>
                    <a:pt x="15945" y="101349"/>
                    <a:pt x="16279" y="102050"/>
                  </a:cubicBezTo>
                  <a:cubicBezTo>
                    <a:pt x="17313" y="104018"/>
                    <a:pt x="18314" y="105986"/>
                    <a:pt x="19314" y="107954"/>
                  </a:cubicBezTo>
                  <a:cubicBezTo>
                    <a:pt x="21416" y="112057"/>
                    <a:pt x="22917" y="116393"/>
                    <a:pt x="24285" y="120763"/>
                  </a:cubicBezTo>
                  <a:cubicBezTo>
                    <a:pt x="24585" y="121764"/>
                    <a:pt x="24818" y="122764"/>
                    <a:pt x="24952" y="123799"/>
                  </a:cubicBezTo>
                  <a:cubicBezTo>
                    <a:pt x="25185" y="125500"/>
                    <a:pt x="25319" y="127201"/>
                    <a:pt x="25485" y="128902"/>
                  </a:cubicBezTo>
                  <a:cubicBezTo>
                    <a:pt x="25586" y="130036"/>
                    <a:pt x="25752" y="131170"/>
                    <a:pt x="25819" y="132338"/>
                  </a:cubicBezTo>
                  <a:cubicBezTo>
                    <a:pt x="25919" y="134139"/>
                    <a:pt x="25952" y="135941"/>
                    <a:pt x="26053" y="137742"/>
                  </a:cubicBezTo>
                  <a:cubicBezTo>
                    <a:pt x="26086" y="138442"/>
                    <a:pt x="26119" y="139176"/>
                    <a:pt x="26253" y="139843"/>
                  </a:cubicBezTo>
                  <a:cubicBezTo>
                    <a:pt x="26853" y="142745"/>
                    <a:pt x="28121" y="145381"/>
                    <a:pt x="29655" y="147916"/>
                  </a:cubicBezTo>
                  <a:cubicBezTo>
                    <a:pt x="29989" y="148449"/>
                    <a:pt x="30322" y="149017"/>
                    <a:pt x="30789" y="149450"/>
                  </a:cubicBezTo>
                  <a:cubicBezTo>
                    <a:pt x="31957" y="150551"/>
                    <a:pt x="33191" y="151585"/>
                    <a:pt x="34425" y="152586"/>
                  </a:cubicBezTo>
                  <a:cubicBezTo>
                    <a:pt x="34926" y="153019"/>
                    <a:pt x="35559" y="153286"/>
                    <a:pt x="36160" y="153620"/>
                  </a:cubicBezTo>
                  <a:cubicBezTo>
                    <a:pt x="36794" y="153953"/>
                    <a:pt x="37427" y="154254"/>
                    <a:pt x="38061" y="154587"/>
                  </a:cubicBezTo>
                  <a:cubicBezTo>
                    <a:pt x="37127" y="157189"/>
                    <a:pt x="38395" y="158857"/>
                    <a:pt x="40296" y="160225"/>
                  </a:cubicBezTo>
                  <a:cubicBezTo>
                    <a:pt x="39829" y="160892"/>
                    <a:pt x="39362" y="161459"/>
                    <a:pt x="38928" y="162059"/>
                  </a:cubicBezTo>
                  <a:cubicBezTo>
                    <a:pt x="38161" y="163260"/>
                    <a:pt x="38261" y="164561"/>
                    <a:pt x="39229" y="165662"/>
                  </a:cubicBezTo>
                  <a:cubicBezTo>
                    <a:pt x="39596" y="166095"/>
                    <a:pt x="39996" y="166529"/>
                    <a:pt x="40396" y="166963"/>
                  </a:cubicBezTo>
                  <a:cubicBezTo>
                    <a:pt x="39829" y="167797"/>
                    <a:pt x="39262" y="168631"/>
                    <a:pt x="38695" y="169531"/>
                  </a:cubicBezTo>
                  <a:cubicBezTo>
                    <a:pt x="38195" y="170298"/>
                    <a:pt x="38195" y="171166"/>
                    <a:pt x="38695" y="171933"/>
                  </a:cubicBezTo>
                  <a:cubicBezTo>
                    <a:pt x="39028" y="172433"/>
                    <a:pt x="39562" y="172800"/>
                    <a:pt x="40029" y="173201"/>
                  </a:cubicBezTo>
                  <a:cubicBezTo>
                    <a:pt x="40229" y="173401"/>
                    <a:pt x="40496" y="173501"/>
                    <a:pt x="40796" y="173668"/>
                  </a:cubicBezTo>
                  <a:cubicBezTo>
                    <a:pt x="40696" y="173834"/>
                    <a:pt x="40630" y="173934"/>
                    <a:pt x="40563" y="174034"/>
                  </a:cubicBezTo>
                  <a:cubicBezTo>
                    <a:pt x="40063" y="174602"/>
                    <a:pt x="39529" y="175169"/>
                    <a:pt x="39062" y="175769"/>
                  </a:cubicBezTo>
                  <a:cubicBezTo>
                    <a:pt x="37894" y="177270"/>
                    <a:pt x="37994" y="178704"/>
                    <a:pt x="39295" y="180072"/>
                  </a:cubicBezTo>
                  <a:cubicBezTo>
                    <a:pt x="39529" y="180339"/>
                    <a:pt x="39829" y="180506"/>
                    <a:pt x="40063" y="180706"/>
                  </a:cubicBezTo>
                  <a:cubicBezTo>
                    <a:pt x="39929" y="181173"/>
                    <a:pt x="39829" y="181473"/>
                    <a:pt x="39729" y="181807"/>
                  </a:cubicBezTo>
                  <a:cubicBezTo>
                    <a:pt x="39629" y="182107"/>
                    <a:pt x="39495" y="182407"/>
                    <a:pt x="39462" y="182741"/>
                  </a:cubicBezTo>
                  <a:cubicBezTo>
                    <a:pt x="39329" y="183608"/>
                    <a:pt x="38995" y="184475"/>
                    <a:pt x="39762" y="185343"/>
                  </a:cubicBezTo>
                  <a:cubicBezTo>
                    <a:pt x="40229" y="185910"/>
                    <a:pt x="40763" y="186377"/>
                    <a:pt x="41330" y="186877"/>
                  </a:cubicBezTo>
                  <a:cubicBezTo>
                    <a:pt x="42798" y="188211"/>
                    <a:pt x="44165" y="189612"/>
                    <a:pt x="45667" y="190913"/>
                  </a:cubicBezTo>
                  <a:cubicBezTo>
                    <a:pt x="47368" y="192381"/>
                    <a:pt x="49169" y="193715"/>
                    <a:pt x="51504" y="194049"/>
                  </a:cubicBezTo>
                  <a:cubicBezTo>
                    <a:pt x="51804" y="194082"/>
                    <a:pt x="52038" y="194249"/>
                    <a:pt x="52138" y="194282"/>
                  </a:cubicBezTo>
                  <a:cubicBezTo>
                    <a:pt x="52338" y="194849"/>
                    <a:pt x="52438" y="195283"/>
                    <a:pt x="52638" y="195650"/>
                  </a:cubicBezTo>
                  <a:cubicBezTo>
                    <a:pt x="53739" y="197685"/>
                    <a:pt x="54906" y="199720"/>
                    <a:pt x="56141" y="201688"/>
                  </a:cubicBezTo>
                  <a:cubicBezTo>
                    <a:pt x="56841" y="202855"/>
                    <a:pt x="57742" y="203722"/>
                    <a:pt x="58909" y="204356"/>
                  </a:cubicBezTo>
                  <a:cubicBezTo>
                    <a:pt x="59443" y="204661"/>
                    <a:pt x="59999" y="204835"/>
                    <a:pt x="60570" y="204835"/>
                  </a:cubicBezTo>
                  <a:cubicBezTo>
                    <a:pt x="60998" y="204835"/>
                    <a:pt x="61435" y="204737"/>
                    <a:pt x="61878" y="204523"/>
                  </a:cubicBezTo>
                  <a:cubicBezTo>
                    <a:pt x="62045" y="204456"/>
                    <a:pt x="62178" y="204323"/>
                    <a:pt x="62345" y="204323"/>
                  </a:cubicBezTo>
                  <a:cubicBezTo>
                    <a:pt x="63713" y="204156"/>
                    <a:pt x="64680" y="203322"/>
                    <a:pt x="65547" y="202355"/>
                  </a:cubicBezTo>
                  <a:cubicBezTo>
                    <a:pt x="67415" y="200253"/>
                    <a:pt x="69283" y="198152"/>
                    <a:pt x="70051" y="195350"/>
                  </a:cubicBezTo>
                  <a:cubicBezTo>
                    <a:pt x="70117" y="195150"/>
                    <a:pt x="70317" y="194916"/>
                    <a:pt x="70484" y="194849"/>
                  </a:cubicBezTo>
                  <a:cubicBezTo>
                    <a:pt x="71485" y="194516"/>
                    <a:pt x="72452" y="194216"/>
                    <a:pt x="73453" y="193915"/>
                  </a:cubicBezTo>
                  <a:cubicBezTo>
                    <a:pt x="73653" y="193849"/>
                    <a:pt x="73887" y="193782"/>
                    <a:pt x="74087" y="193649"/>
                  </a:cubicBezTo>
                  <a:cubicBezTo>
                    <a:pt x="75221" y="192848"/>
                    <a:pt x="76422" y="192114"/>
                    <a:pt x="77489" y="191247"/>
                  </a:cubicBezTo>
                  <a:cubicBezTo>
                    <a:pt x="79824" y="189312"/>
                    <a:pt x="82059" y="187311"/>
                    <a:pt x="84327" y="185309"/>
                  </a:cubicBezTo>
                  <a:cubicBezTo>
                    <a:pt x="84961" y="184742"/>
                    <a:pt x="85528" y="184075"/>
                    <a:pt x="86095" y="183441"/>
                  </a:cubicBezTo>
                  <a:cubicBezTo>
                    <a:pt x="86596" y="182907"/>
                    <a:pt x="86763" y="182240"/>
                    <a:pt x="86729" y="181473"/>
                  </a:cubicBezTo>
                  <a:cubicBezTo>
                    <a:pt x="86629" y="180372"/>
                    <a:pt x="86362" y="179338"/>
                    <a:pt x="85795" y="178471"/>
                  </a:cubicBezTo>
                  <a:cubicBezTo>
                    <a:pt x="86095" y="177904"/>
                    <a:pt x="86396" y="177437"/>
                    <a:pt x="86562" y="176903"/>
                  </a:cubicBezTo>
                  <a:cubicBezTo>
                    <a:pt x="86963" y="175602"/>
                    <a:pt x="86596" y="174435"/>
                    <a:pt x="85895" y="173367"/>
                  </a:cubicBezTo>
                  <a:cubicBezTo>
                    <a:pt x="85362" y="172467"/>
                    <a:pt x="84728" y="171599"/>
                    <a:pt x="84127" y="170765"/>
                  </a:cubicBezTo>
                  <a:cubicBezTo>
                    <a:pt x="85328" y="170032"/>
                    <a:pt x="85695" y="169331"/>
                    <a:pt x="85428" y="168130"/>
                  </a:cubicBezTo>
                  <a:cubicBezTo>
                    <a:pt x="85295" y="167597"/>
                    <a:pt x="85061" y="167063"/>
                    <a:pt x="84861" y="166562"/>
                  </a:cubicBezTo>
                  <a:cubicBezTo>
                    <a:pt x="84494" y="165729"/>
                    <a:pt x="84127" y="164895"/>
                    <a:pt x="83794" y="164161"/>
                  </a:cubicBezTo>
                  <a:cubicBezTo>
                    <a:pt x="84594" y="163727"/>
                    <a:pt x="85362" y="163327"/>
                    <a:pt x="86095" y="162893"/>
                  </a:cubicBezTo>
                  <a:cubicBezTo>
                    <a:pt x="86729" y="162560"/>
                    <a:pt x="87163" y="162059"/>
                    <a:pt x="87363" y="161359"/>
                  </a:cubicBezTo>
                  <a:cubicBezTo>
                    <a:pt x="87563" y="160491"/>
                    <a:pt x="87663" y="159591"/>
                    <a:pt x="87463" y="158724"/>
                  </a:cubicBezTo>
                  <a:cubicBezTo>
                    <a:pt x="87230" y="157656"/>
                    <a:pt x="86963" y="156589"/>
                    <a:pt x="86396" y="155621"/>
                  </a:cubicBezTo>
                  <a:cubicBezTo>
                    <a:pt x="86262" y="155421"/>
                    <a:pt x="86195" y="155154"/>
                    <a:pt x="86129" y="154921"/>
                  </a:cubicBezTo>
                  <a:cubicBezTo>
                    <a:pt x="86429" y="154687"/>
                    <a:pt x="86696" y="154454"/>
                    <a:pt x="86963" y="154287"/>
                  </a:cubicBezTo>
                  <a:cubicBezTo>
                    <a:pt x="87730" y="153787"/>
                    <a:pt x="88297" y="153119"/>
                    <a:pt x="88764" y="152386"/>
                  </a:cubicBezTo>
                  <a:cubicBezTo>
                    <a:pt x="89431" y="151352"/>
                    <a:pt x="90098" y="150317"/>
                    <a:pt x="90799" y="149350"/>
                  </a:cubicBezTo>
                  <a:cubicBezTo>
                    <a:pt x="92233" y="147349"/>
                    <a:pt x="93200" y="145180"/>
                    <a:pt x="93667" y="142745"/>
                  </a:cubicBezTo>
                  <a:cubicBezTo>
                    <a:pt x="94134" y="140277"/>
                    <a:pt x="94735" y="137842"/>
                    <a:pt x="95235" y="135373"/>
                  </a:cubicBezTo>
                  <a:cubicBezTo>
                    <a:pt x="95669" y="133305"/>
                    <a:pt x="96036" y="131204"/>
                    <a:pt x="96369" y="129102"/>
                  </a:cubicBezTo>
                  <a:cubicBezTo>
                    <a:pt x="96570" y="128002"/>
                    <a:pt x="96636" y="126867"/>
                    <a:pt x="96803" y="125767"/>
                  </a:cubicBezTo>
                  <a:cubicBezTo>
                    <a:pt x="97103" y="123799"/>
                    <a:pt x="97437" y="121864"/>
                    <a:pt x="97770" y="119896"/>
                  </a:cubicBezTo>
                  <a:cubicBezTo>
                    <a:pt x="97971" y="118828"/>
                    <a:pt x="98137" y="117761"/>
                    <a:pt x="98438" y="116693"/>
                  </a:cubicBezTo>
                  <a:cubicBezTo>
                    <a:pt x="99805" y="111690"/>
                    <a:pt x="101606" y="106853"/>
                    <a:pt x="103841" y="102183"/>
                  </a:cubicBezTo>
                  <a:cubicBezTo>
                    <a:pt x="104442" y="100915"/>
                    <a:pt x="105009" y="99648"/>
                    <a:pt x="106043" y="98681"/>
                  </a:cubicBezTo>
                  <a:cubicBezTo>
                    <a:pt x="107077" y="97680"/>
                    <a:pt x="107911" y="96512"/>
                    <a:pt x="108678" y="95345"/>
                  </a:cubicBezTo>
                  <a:cubicBezTo>
                    <a:pt x="111814" y="90541"/>
                    <a:pt x="114215" y="85371"/>
                    <a:pt x="116717" y="80234"/>
                  </a:cubicBezTo>
                  <a:cubicBezTo>
                    <a:pt x="117184" y="79300"/>
                    <a:pt x="117618" y="78299"/>
                    <a:pt x="118018" y="77332"/>
                  </a:cubicBezTo>
                  <a:cubicBezTo>
                    <a:pt x="119286" y="74096"/>
                    <a:pt x="120020" y="70727"/>
                    <a:pt x="120653" y="67291"/>
                  </a:cubicBezTo>
                  <a:cubicBezTo>
                    <a:pt x="121154" y="64289"/>
                    <a:pt x="121621" y="61287"/>
                    <a:pt x="121521" y="58218"/>
                  </a:cubicBezTo>
                  <a:cubicBezTo>
                    <a:pt x="121454" y="56817"/>
                    <a:pt x="121421" y="55383"/>
                    <a:pt x="121387" y="53982"/>
                  </a:cubicBezTo>
                  <a:cubicBezTo>
                    <a:pt x="121321" y="51280"/>
                    <a:pt x="121120" y="48578"/>
                    <a:pt x="120620" y="45943"/>
                  </a:cubicBezTo>
                  <a:cubicBezTo>
                    <a:pt x="119953" y="42207"/>
                    <a:pt x="118986" y="38537"/>
                    <a:pt x="117118" y="35202"/>
                  </a:cubicBezTo>
                  <a:cubicBezTo>
                    <a:pt x="116083" y="33400"/>
                    <a:pt x="115149" y="31566"/>
                    <a:pt x="114082" y="29765"/>
                  </a:cubicBezTo>
                  <a:cubicBezTo>
                    <a:pt x="111747" y="25795"/>
                    <a:pt x="109112" y="22059"/>
                    <a:pt x="105609" y="18990"/>
                  </a:cubicBezTo>
                  <a:cubicBezTo>
                    <a:pt x="103241" y="16922"/>
                    <a:pt x="100973" y="14720"/>
                    <a:pt x="98638" y="12586"/>
                  </a:cubicBezTo>
                  <a:cubicBezTo>
                    <a:pt x="97437" y="11518"/>
                    <a:pt x="96336" y="10351"/>
                    <a:pt x="95068" y="9383"/>
                  </a:cubicBezTo>
                  <a:cubicBezTo>
                    <a:pt x="92233" y="7215"/>
                    <a:pt x="89098" y="5514"/>
                    <a:pt x="85962" y="3913"/>
                  </a:cubicBezTo>
                  <a:cubicBezTo>
                    <a:pt x="84628" y="3212"/>
                    <a:pt x="83227" y="2645"/>
                    <a:pt x="81826" y="2011"/>
                  </a:cubicBezTo>
                  <a:cubicBezTo>
                    <a:pt x="79591" y="1011"/>
                    <a:pt x="77222" y="444"/>
                    <a:pt x="74787" y="10"/>
                  </a:cubicBezTo>
                  <a:cubicBezTo>
                    <a:pt x="74754" y="3"/>
                    <a:pt x="74721" y="1"/>
                    <a:pt x="746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3889363" y="2897697"/>
              <a:ext cx="1361313" cy="45821"/>
            </a:xfrm>
            <a:custGeom>
              <a:avLst/>
              <a:gdLst/>
              <a:ahLst/>
              <a:cxnLst/>
              <a:rect l="l" t="t" r="r" b="b"/>
              <a:pathLst>
                <a:path w="90198" h="3036" extrusionOk="0">
                  <a:moveTo>
                    <a:pt x="63746" y="1"/>
                  </a:moveTo>
                  <a:cubicBezTo>
                    <a:pt x="61211" y="34"/>
                    <a:pt x="58675" y="134"/>
                    <a:pt x="56140" y="234"/>
                  </a:cubicBezTo>
                  <a:cubicBezTo>
                    <a:pt x="55640" y="234"/>
                    <a:pt x="55148" y="226"/>
                    <a:pt x="54660" y="226"/>
                  </a:cubicBezTo>
                  <a:cubicBezTo>
                    <a:pt x="54172" y="226"/>
                    <a:pt x="53688" y="234"/>
                    <a:pt x="53205" y="268"/>
                  </a:cubicBezTo>
                  <a:cubicBezTo>
                    <a:pt x="49496" y="513"/>
                    <a:pt x="45806" y="596"/>
                    <a:pt x="42107" y="596"/>
                  </a:cubicBezTo>
                  <a:cubicBezTo>
                    <a:pt x="40782" y="596"/>
                    <a:pt x="39456" y="585"/>
                    <a:pt x="38127" y="568"/>
                  </a:cubicBezTo>
                  <a:cubicBezTo>
                    <a:pt x="36449" y="549"/>
                    <a:pt x="34771" y="544"/>
                    <a:pt x="33093" y="544"/>
                  </a:cubicBezTo>
                  <a:cubicBezTo>
                    <a:pt x="30378" y="544"/>
                    <a:pt x="27663" y="559"/>
                    <a:pt x="24948" y="559"/>
                  </a:cubicBezTo>
                  <a:cubicBezTo>
                    <a:pt x="23270" y="559"/>
                    <a:pt x="21592" y="553"/>
                    <a:pt x="19914" y="534"/>
                  </a:cubicBezTo>
                  <a:cubicBezTo>
                    <a:pt x="15344" y="501"/>
                    <a:pt x="10775" y="368"/>
                    <a:pt x="6171" y="268"/>
                  </a:cubicBezTo>
                  <a:cubicBezTo>
                    <a:pt x="4670" y="234"/>
                    <a:pt x="3169" y="101"/>
                    <a:pt x="1668" y="67"/>
                  </a:cubicBezTo>
                  <a:cubicBezTo>
                    <a:pt x="1611" y="64"/>
                    <a:pt x="1554" y="62"/>
                    <a:pt x="1498" y="62"/>
                  </a:cubicBezTo>
                  <a:cubicBezTo>
                    <a:pt x="1026" y="62"/>
                    <a:pt x="566" y="178"/>
                    <a:pt x="0" y="268"/>
                  </a:cubicBezTo>
                  <a:cubicBezTo>
                    <a:pt x="300" y="1001"/>
                    <a:pt x="801" y="1035"/>
                    <a:pt x="1234" y="1068"/>
                  </a:cubicBezTo>
                  <a:cubicBezTo>
                    <a:pt x="1968" y="1168"/>
                    <a:pt x="2735" y="1202"/>
                    <a:pt x="3469" y="1302"/>
                  </a:cubicBezTo>
                  <a:cubicBezTo>
                    <a:pt x="8039" y="1869"/>
                    <a:pt x="12643" y="2069"/>
                    <a:pt x="17279" y="2136"/>
                  </a:cubicBezTo>
                  <a:cubicBezTo>
                    <a:pt x="24184" y="2236"/>
                    <a:pt x="31122" y="2269"/>
                    <a:pt x="38027" y="2302"/>
                  </a:cubicBezTo>
                  <a:cubicBezTo>
                    <a:pt x="39492" y="2316"/>
                    <a:pt x="40951" y="2324"/>
                    <a:pt x="42409" y="2324"/>
                  </a:cubicBezTo>
                  <a:cubicBezTo>
                    <a:pt x="44470" y="2324"/>
                    <a:pt x="46530" y="2308"/>
                    <a:pt x="48602" y="2269"/>
                  </a:cubicBezTo>
                  <a:cubicBezTo>
                    <a:pt x="53672" y="2169"/>
                    <a:pt x="58775" y="1969"/>
                    <a:pt x="63846" y="1835"/>
                  </a:cubicBezTo>
                  <a:cubicBezTo>
                    <a:pt x="64041" y="1832"/>
                    <a:pt x="64236" y="1830"/>
                    <a:pt x="64430" y="1830"/>
                  </a:cubicBezTo>
                  <a:cubicBezTo>
                    <a:pt x="66037" y="1830"/>
                    <a:pt x="67643" y="1943"/>
                    <a:pt x="69250" y="2002"/>
                  </a:cubicBezTo>
                  <a:cubicBezTo>
                    <a:pt x="69983" y="2002"/>
                    <a:pt x="70684" y="2002"/>
                    <a:pt x="71384" y="2069"/>
                  </a:cubicBezTo>
                  <a:cubicBezTo>
                    <a:pt x="72585" y="2136"/>
                    <a:pt x="73786" y="2269"/>
                    <a:pt x="75020" y="2336"/>
                  </a:cubicBezTo>
                  <a:cubicBezTo>
                    <a:pt x="77155" y="2469"/>
                    <a:pt x="79257" y="2502"/>
                    <a:pt x="81392" y="2669"/>
                  </a:cubicBezTo>
                  <a:cubicBezTo>
                    <a:pt x="83184" y="2823"/>
                    <a:pt x="84957" y="3035"/>
                    <a:pt x="86740" y="3035"/>
                  </a:cubicBezTo>
                  <a:cubicBezTo>
                    <a:pt x="87280" y="3035"/>
                    <a:pt x="87821" y="3016"/>
                    <a:pt x="88363" y="2969"/>
                  </a:cubicBezTo>
                  <a:cubicBezTo>
                    <a:pt x="88764" y="2936"/>
                    <a:pt x="89231" y="2836"/>
                    <a:pt x="89531" y="2636"/>
                  </a:cubicBezTo>
                  <a:cubicBezTo>
                    <a:pt x="90198" y="2202"/>
                    <a:pt x="90064" y="1502"/>
                    <a:pt x="89331" y="1235"/>
                  </a:cubicBezTo>
                  <a:cubicBezTo>
                    <a:pt x="89097" y="1135"/>
                    <a:pt x="88864" y="1101"/>
                    <a:pt x="88630" y="1101"/>
                  </a:cubicBezTo>
                  <a:lnTo>
                    <a:pt x="87129" y="1101"/>
                  </a:lnTo>
                  <a:cubicBezTo>
                    <a:pt x="86629" y="1101"/>
                    <a:pt x="86120" y="1118"/>
                    <a:pt x="85611" y="1118"/>
                  </a:cubicBezTo>
                  <a:cubicBezTo>
                    <a:pt x="85103" y="1118"/>
                    <a:pt x="84594" y="1101"/>
                    <a:pt x="84094" y="1035"/>
                  </a:cubicBezTo>
                  <a:cubicBezTo>
                    <a:pt x="81759" y="768"/>
                    <a:pt x="79424" y="534"/>
                    <a:pt x="77022" y="534"/>
                  </a:cubicBezTo>
                  <a:cubicBezTo>
                    <a:pt x="76355" y="534"/>
                    <a:pt x="75688" y="501"/>
                    <a:pt x="74987" y="468"/>
                  </a:cubicBezTo>
                  <a:cubicBezTo>
                    <a:pt x="72976" y="326"/>
                    <a:pt x="70941" y="112"/>
                    <a:pt x="68902" y="112"/>
                  </a:cubicBezTo>
                  <a:cubicBezTo>
                    <a:pt x="68540" y="112"/>
                    <a:pt x="68178" y="119"/>
                    <a:pt x="67815" y="134"/>
                  </a:cubicBezTo>
                  <a:cubicBezTo>
                    <a:pt x="67625" y="144"/>
                    <a:pt x="67433" y="148"/>
                    <a:pt x="67241" y="148"/>
                  </a:cubicBezTo>
                  <a:cubicBezTo>
                    <a:pt x="66090" y="148"/>
                    <a:pt x="64918" y="1"/>
                    <a:pt x="637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3819382" y="2354824"/>
              <a:ext cx="1568745" cy="34426"/>
            </a:xfrm>
            <a:custGeom>
              <a:avLst/>
              <a:gdLst/>
              <a:ahLst/>
              <a:cxnLst/>
              <a:rect l="l" t="t" r="r" b="b"/>
              <a:pathLst>
                <a:path w="103942" h="2281" extrusionOk="0">
                  <a:moveTo>
                    <a:pt x="48472" y="1"/>
                  </a:moveTo>
                  <a:cubicBezTo>
                    <a:pt x="47703" y="1"/>
                    <a:pt x="46935" y="13"/>
                    <a:pt x="46167" y="46"/>
                  </a:cubicBezTo>
                  <a:cubicBezTo>
                    <a:pt x="42631" y="213"/>
                    <a:pt x="39095" y="246"/>
                    <a:pt x="35526" y="446"/>
                  </a:cubicBezTo>
                  <a:cubicBezTo>
                    <a:pt x="31523" y="680"/>
                    <a:pt x="27487" y="713"/>
                    <a:pt x="23484" y="780"/>
                  </a:cubicBezTo>
                  <a:cubicBezTo>
                    <a:pt x="20448" y="847"/>
                    <a:pt x="17380" y="913"/>
                    <a:pt x="14344" y="947"/>
                  </a:cubicBezTo>
                  <a:cubicBezTo>
                    <a:pt x="12143" y="947"/>
                    <a:pt x="9908" y="980"/>
                    <a:pt x="7706" y="980"/>
                  </a:cubicBezTo>
                  <a:cubicBezTo>
                    <a:pt x="5605" y="947"/>
                    <a:pt x="3503" y="880"/>
                    <a:pt x="1402" y="847"/>
                  </a:cubicBezTo>
                  <a:cubicBezTo>
                    <a:pt x="968" y="847"/>
                    <a:pt x="534" y="947"/>
                    <a:pt x="1" y="1013"/>
                  </a:cubicBezTo>
                  <a:cubicBezTo>
                    <a:pt x="301" y="1614"/>
                    <a:pt x="668" y="1680"/>
                    <a:pt x="1068" y="1714"/>
                  </a:cubicBezTo>
                  <a:cubicBezTo>
                    <a:pt x="1735" y="1747"/>
                    <a:pt x="2436" y="1714"/>
                    <a:pt x="3103" y="1781"/>
                  </a:cubicBezTo>
                  <a:cubicBezTo>
                    <a:pt x="7372" y="2214"/>
                    <a:pt x="11676" y="2147"/>
                    <a:pt x="15945" y="2181"/>
                  </a:cubicBezTo>
                  <a:cubicBezTo>
                    <a:pt x="22016" y="2181"/>
                    <a:pt x="28087" y="2014"/>
                    <a:pt x="34158" y="1881"/>
                  </a:cubicBezTo>
                  <a:cubicBezTo>
                    <a:pt x="36360" y="1847"/>
                    <a:pt x="38595" y="1580"/>
                    <a:pt x="40796" y="1547"/>
                  </a:cubicBezTo>
                  <a:cubicBezTo>
                    <a:pt x="42459" y="1517"/>
                    <a:pt x="44121" y="1505"/>
                    <a:pt x="45783" y="1505"/>
                  </a:cubicBezTo>
                  <a:cubicBezTo>
                    <a:pt x="49591" y="1505"/>
                    <a:pt x="53400" y="1567"/>
                    <a:pt x="57208" y="1614"/>
                  </a:cubicBezTo>
                  <a:cubicBezTo>
                    <a:pt x="61904" y="1711"/>
                    <a:pt x="66583" y="1844"/>
                    <a:pt x="71270" y="1844"/>
                  </a:cubicBezTo>
                  <a:cubicBezTo>
                    <a:pt x="73008" y="1844"/>
                    <a:pt x="74747" y="1826"/>
                    <a:pt x="76488" y="1781"/>
                  </a:cubicBezTo>
                  <a:cubicBezTo>
                    <a:pt x="78766" y="1725"/>
                    <a:pt x="81044" y="1697"/>
                    <a:pt x="83321" y="1697"/>
                  </a:cubicBezTo>
                  <a:cubicBezTo>
                    <a:pt x="89180" y="1697"/>
                    <a:pt x="95035" y="1878"/>
                    <a:pt x="100873" y="2214"/>
                  </a:cubicBezTo>
                  <a:cubicBezTo>
                    <a:pt x="101673" y="2248"/>
                    <a:pt x="102440" y="2248"/>
                    <a:pt x="103208" y="2281"/>
                  </a:cubicBezTo>
                  <a:cubicBezTo>
                    <a:pt x="103608" y="2281"/>
                    <a:pt x="103908" y="2181"/>
                    <a:pt x="103941" y="1714"/>
                  </a:cubicBezTo>
                  <a:cubicBezTo>
                    <a:pt x="103074" y="680"/>
                    <a:pt x="103074" y="713"/>
                    <a:pt x="101773" y="680"/>
                  </a:cubicBezTo>
                  <a:cubicBezTo>
                    <a:pt x="100506" y="646"/>
                    <a:pt x="99238" y="546"/>
                    <a:pt x="97970" y="513"/>
                  </a:cubicBezTo>
                  <a:cubicBezTo>
                    <a:pt x="93534" y="380"/>
                    <a:pt x="89097" y="246"/>
                    <a:pt x="84661" y="179"/>
                  </a:cubicBezTo>
                  <a:cubicBezTo>
                    <a:pt x="84346" y="176"/>
                    <a:pt x="84030" y="175"/>
                    <a:pt x="83714" y="175"/>
                  </a:cubicBezTo>
                  <a:cubicBezTo>
                    <a:pt x="80555" y="175"/>
                    <a:pt x="77374" y="313"/>
                    <a:pt x="74220" y="313"/>
                  </a:cubicBezTo>
                  <a:cubicBezTo>
                    <a:pt x="67982" y="279"/>
                    <a:pt x="61778" y="179"/>
                    <a:pt x="55574" y="146"/>
                  </a:cubicBezTo>
                  <a:cubicBezTo>
                    <a:pt x="53206" y="121"/>
                    <a:pt x="50839" y="1"/>
                    <a:pt x="484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4100286" y="3361352"/>
              <a:ext cx="934920" cy="53518"/>
            </a:xfrm>
            <a:custGeom>
              <a:avLst/>
              <a:gdLst/>
              <a:ahLst/>
              <a:cxnLst/>
              <a:rect l="l" t="t" r="r" b="b"/>
              <a:pathLst>
                <a:path w="61946" h="3546" extrusionOk="0">
                  <a:moveTo>
                    <a:pt x="60677" y="1"/>
                  </a:moveTo>
                  <a:cubicBezTo>
                    <a:pt x="58009" y="67"/>
                    <a:pt x="55340" y="201"/>
                    <a:pt x="52672" y="201"/>
                  </a:cubicBezTo>
                  <a:cubicBezTo>
                    <a:pt x="46768" y="201"/>
                    <a:pt x="40830" y="268"/>
                    <a:pt x="34926" y="501"/>
                  </a:cubicBezTo>
                  <a:cubicBezTo>
                    <a:pt x="31357" y="668"/>
                    <a:pt x="27787" y="701"/>
                    <a:pt x="24185" y="801"/>
                  </a:cubicBezTo>
                  <a:cubicBezTo>
                    <a:pt x="21349" y="868"/>
                    <a:pt x="18514" y="935"/>
                    <a:pt x="15679" y="968"/>
                  </a:cubicBezTo>
                  <a:cubicBezTo>
                    <a:pt x="13967" y="1008"/>
                    <a:pt x="12268" y="1146"/>
                    <a:pt x="10567" y="1146"/>
                  </a:cubicBezTo>
                  <a:cubicBezTo>
                    <a:pt x="9449" y="1146"/>
                    <a:pt x="8330" y="1086"/>
                    <a:pt x="7206" y="901"/>
                  </a:cubicBezTo>
                  <a:cubicBezTo>
                    <a:pt x="6953" y="869"/>
                    <a:pt x="6695" y="856"/>
                    <a:pt x="6435" y="856"/>
                  </a:cubicBezTo>
                  <a:cubicBezTo>
                    <a:pt x="5634" y="856"/>
                    <a:pt x="4810" y="976"/>
                    <a:pt x="4004" y="1001"/>
                  </a:cubicBezTo>
                  <a:cubicBezTo>
                    <a:pt x="3837" y="1012"/>
                    <a:pt x="3670" y="1016"/>
                    <a:pt x="3503" y="1016"/>
                  </a:cubicBezTo>
                  <a:cubicBezTo>
                    <a:pt x="3170" y="1016"/>
                    <a:pt x="2836" y="1001"/>
                    <a:pt x="2503" y="1001"/>
                  </a:cubicBezTo>
                  <a:cubicBezTo>
                    <a:pt x="1902" y="968"/>
                    <a:pt x="1335" y="935"/>
                    <a:pt x="735" y="935"/>
                  </a:cubicBezTo>
                  <a:cubicBezTo>
                    <a:pt x="709" y="933"/>
                    <a:pt x="685" y="931"/>
                    <a:pt x="661" y="931"/>
                  </a:cubicBezTo>
                  <a:cubicBezTo>
                    <a:pt x="314" y="931"/>
                    <a:pt x="163" y="1158"/>
                    <a:pt x="101" y="1502"/>
                  </a:cubicBezTo>
                  <a:cubicBezTo>
                    <a:pt x="1" y="2102"/>
                    <a:pt x="334" y="2636"/>
                    <a:pt x="1068" y="2736"/>
                  </a:cubicBezTo>
                  <a:cubicBezTo>
                    <a:pt x="1635" y="2803"/>
                    <a:pt x="2236" y="2803"/>
                    <a:pt x="2836" y="2836"/>
                  </a:cubicBezTo>
                  <a:cubicBezTo>
                    <a:pt x="4304" y="2903"/>
                    <a:pt x="5772" y="3003"/>
                    <a:pt x="7273" y="3070"/>
                  </a:cubicBezTo>
                  <a:cubicBezTo>
                    <a:pt x="8540" y="3136"/>
                    <a:pt x="9808" y="3170"/>
                    <a:pt x="11075" y="3236"/>
                  </a:cubicBezTo>
                  <a:cubicBezTo>
                    <a:pt x="11676" y="3270"/>
                    <a:pt x="12310" y="3370"/>
                    <a:pt x="12910" y="3403"/>
                  </a:cubicBezTo>
                  <a:cubicBezTo>
                    <a:pt x="14578" y="3436"/>
                    <a:pt x="16246" y="3436"/>
                    <a:pt x="17880" y="3470"/>
                  </a:cubicBezTo>
                  <a:cubicBezTo>
                    <a:pt x="18960" y="3497"/>
                    <a:pt x="20039" y="3546"/>
                    <a:pt x="21119" y="3546"/>
                  </a:cubicBezTo>
                  <a:cubicBezTo>
                    <a:pt x="21373" y="3546"/>
                    <a:pt x="21628" y="3543"/>
                    <a:pt x="21883" y="3537"/>
                  </a:cubicBezTo>
                  <a:cubicBezTo>
                    <a:pt x="24385" y="3436"/>
                    <a:pt x="26887" y="3303"/>
                    <a:pt x="29388" y="3203"/>
                  </a:cubicBezTo>
                  <a:cubicBezTo>
                    <a:pt x="31890" y="3103"/>
                    <a:pt x="34359" y="3070"/>
                    <a:pt x="36860" y="2903"/>
                  </a:cubicBezTo>
                  <a:cubicBezTo>
                    <a:pt x="40196" y="2636"/>
                    <a:pt x="43499" y="2302"/>
                    <a:pt x="46868" y="2302"/>
                  </a:cubicBezTo>
                  <a:cubicBezTo>
                    <a:pt x="47032" y="2306"/>
                    <a:pt x="47196" y="2308"/>
                    <a:pt x="47359" y="2308"/>
                  </a:cubicBezTo>
                  <a:cubicBezTo>
                    <a:pt x="48730" y="2308"/>
                    <a:pt x="50100" y="2192"/>
                    <a:pt x="51471" y="2102"/>
                  </a:cubicBezTo>
                  <a:cubicBezTo>
                    <a:pt x="52905" y="2035"/>
                    <a:pt x="54340" y="1935"/>
                    <a:pt x="55807" y="1869"/>
                  </a:cubicBezTo>
                  <a:cubicBezTo>
                    <a:pt x="55807" y="1902"/>
                    <a:pt x="55807" y="1935"/>
                    <a:pt x="55807" y="1969"/>
                  </a:cubicBezTo>
                  <a:cubicBezTo>
                    <a:pt x="56341" y="1969"/>
                    <a:pt x="56875" y="1977"/>
                    <a:pt x="57408" y="1977"/>
                  </a:cubicBezTo>
                  <a:cubicBezTo>
                    <a:pt x="57942" y="1977"/>
                    <a:pt x="58476" y="1969"/>
                    <a:pt x="59010" y="1935"/>
                  </a:cubicBezTo>
                  <a:cubicBezTo>
                    <a:pt x="59810" y="1902"/>
                    <a:pt x="60644" y="1735"/>
                    <a:pt x="61411" y="1535"/>
                  </a:cubicBezTo>
                  <a:cubicBezTo>
                    <a:pt x="61712" y="1502"/>
                    <a:pt x="61945" y="1268"/>
                    <a:pt x="61945" y="901"/>
                  </a:cubicBezTo>
                  <a:cubicBezTo>
                    <a:pt x="61912" y="534"/>
                    <a:pt x="61745" y="268"/>
                    <a:pt x="61445" y="134"/>
                  </a:cubicBezTo>
                  <a:cubicBezTo>
                    <a:pt x="61211" y="34"/>
                    <a:pt x="60911" y="1"/>
                    <a:pt x="606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3867706" y="1900661"/>
              <a:ext cx="189818" cy="267665"/>
            </a:xfrm>
            <a:custGeom>
              <a:avLst/>
              <a:gdLst/>
              <a:ahLst/>
              <a:cxnLst/>
              <a:rect l="l" t="t" r="r" b="b"/>
              <a:pathLst>
                <a:path w="12577" h="17735" extrusionOk="0">
                  <a:moveTo>
                    <a:pt x="11886" y="1"/>
                  </a:moveTo>
                  <a:cubicBezTo>
                    <a:pt x="11759" y="1"/>
                    <a:pt x="11617" y="67"/>
                    <a:pt x="11409" y="184"/>
                  </a:cubicBezTo>
                  <a:cubicBezTo>
                    <a:pt x="11209" y="318"/>
                    <a:pt x="11009" y="451"/>
                    <a:pt x="10842" y="618"/>
                  </a:cubicBezTo>
                  <a:cubicBezTo>
                    <a:pt x="9708" y="1785"/>
                    <a:pt x="8540" y="2953"/>
                    <a:pt x="7439" y="4187"/>
                  </a:cubicBezTo>
                  <a:cubicBezTo>
                    <a:pt x="6672" y="5054"/>
                    <a:pt x="6038" y="6022"/>
                    <a:pt x="5271" y="6889"/>
                  </a:cubicBezTo>
                  <a:cubicBezTo>
                    <a:pt x="2870" y="9591"/>
                    <a:pt x="1335" y="12760"/>
                    <a:pt x="168" y="16129"/>
                  </a:cubicBezTo>
                  <a:cubicBezTo>
                    <a:pt x="34" y="16496"/>
                    <a:pt x="1" y="16896"/>
                    <a:pt x="34" y="17263"/>
                  </a:cubicBezTo>
                  <a:cubicBezTo>
                    <a:pt x="34" y="17430"/>
                    <a:pt x="268" y="17730"/>
                    <a:pt x="401" y="17730"/>
                  </a:cubicBezTo>
                  <a:cubicBezTo>
                    <a:pt x="422" y="17733"/>
                    <a:pt x="442" y="17734"/>
                    <a:pt x="463" y="17734"/>
                  </a:cubicBezTo>
                  <a:cubicBezTo>
                    <a:pt x="681" y="17734"/>
                    <a:pt x="919" y="17585"/>
                    <a:pt x="1102" y="17463"/>
                  </a:cubicBezTo>
                  <a:cubicBezTo>
                    <a:pt x="1235" y="17330"/>
                    <a:pt x="1235" y="17063"/>
                    <a:pt x="1335" y="16896"/>
                  </a:cubicBezTo>
                  <a:cubicBezTo>
                    <a:pt x="1702" y="15962"/>
                    <a:pt x="2036" y="14995"/>
                    <a:pt x="2536" y="14161"/>
                  </a:cubicBezTo>
                  <a:cubicBezTo>
                    <a:pt x="4037" y="11592"/>
                    <a:pt x="5438" y="9024"/>
                    <a:pt x="7173" y="6622"/>
                  </a:cubicBezTo>
                  <a:cubicBezTo>
                    <a:pt x="8607" y="4654"/>
                    <a:pt x="10108" y="2819"/>
                    <a:pt x="11976" y="1318"/>
                  </a:cubicBezTo>
                  <a:cubicBezTo>
                    <a:pt x="12210" y="1118"/>
                    <a:pt x="12376" y="818"/>
                    <a:pt x="12576" y="551"/>
                  </a:cubicBezTo>
                  <a:cubicBezTo>
                    <a:pt x="12251" y="164"/>
                    <a:pt x="12086" y="1"/>
                    <a:pt x="11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4349482" y="1524629"/>
              <a:ext cx="399242" cy="45549"/>
            </a:xfrm>
            <a:custGeom>
              <a:avLst/>
              <a:gdLst/>
              <a:ahLst/>
              <a:cxnLst/>
              <a:rect l="l" t="t" r="r" b="b"/>
              <a:pathLst>
                <a:path w="26453" h="3018" extrusionOk="0">
                  <a:moveTo>
                    <a:pt x="15928" y="0"/>
                  </a:moveTo>
                  <a:cubicBezTo>
                    <a:pt x="13645" y="0"/>
                    <a:pt x="11364" y="196"/>
                    <a:pt x="9107" y="416"/>
                  </a:cubicBezTo>
                  <a:cubicBezTo>
                    <a:pt x="6672" y="649"/>
                    <a:pt x="4270" y="1150"/>
                    <a:pt x="1835" y="1550"/>
                  </a:cubicBezTo>
                  <a:cubicBezTo>
                    <a:pt x="1335" y="1650"/>
                    <a:pt x="835" y="1850"/>
                    <a:pt x="368" y="2084"/>
                  </a:cubicBezTo>
                  <a:cubicBezTo>
                    <a:pt x="167" y="2184"/>
                    <a:pt x="101" y="2484"/>
                    <a:pt x="1" y="2717"/>
                  </a:cubicBezTo>
                  <a:cubicBezTo>
                    <a:pt x="234" y="2818"/>
                    <a:pt x="434" y="2918"/>
                    <a:pt x="668" y="3018"/>
                  </a:cubicBezTo>
                  <a:cubicBezTo>
                    <a:pt x="768" y="3018"/>
                    <a:pt x="868" y="2984"/>
                    <a:pt x="968" y="2951"/>
                  </a:cubicBezTo>
                  <a:cubicBezTo>
                    <a:pt x="1635" y="2851"/>
                    <a:pt x="2336" y="2717"/>
                    <a:pt x="3036" y="2584"/>
                  </a:cubicBezTo>
                  <a:cubicBezTo>
                    <a:pt x="5338" y="2217"/>
                    <a:pt x="7573" y="1783"/>
                    <a:pt x="9874" y="1450"/>
                  </a:cubicBezTo>
                  <a:cubicBezTo>
                    <a:pt x="11008" y="1283"/>
                    <a:pt x="12176" y="1383"/>
                    <a:pt x="13310" y="1283"/>
                  </a:cubicBezTo>
                  <a:cubicBezTo>
                    <a:pt x="14381" y="1157"/>
                    <a:pt x="15452" y="1091"/>
                    <a:pt x="16523" y="1091"/>
                  </a:cubicBezTo>
                  <a:cubicBezTo>
                    <a:pt x="17720" y="1091"/>
                    <a:pt x="18918" y="1174"/>
                    <a:pt x="20115" y="1350"/>
                  </a:cubicBezTo>
                  <a:cubicBezTo>
                    <a:pt x="21416" y="1517"/>
                    <a:pt x="22717" y="1783"/>
                    <a:pt x="24018" y="2017"/>
                  </a:cubicBezTo>
                  <a:cubicBezTo>
                    <a:pt x="24551" y="2117"/>
                    <a:pt x="25085" y="2250"/>
                    <a:pt x="25586" y="2317"/>
                  </a:cubicBezTo>
                  <a:cubicBezTo>
                    <a:pt x="25673" y="2337"/>
                    <a:pt x="25757" y="2348"/>
                    <a:pt x="25836" y="2348"/>
                  </a:cubicBezTo>
                  <a:cubicBezTo>
                    <a:pt x="26145" y="2348"/>
                    <a:pt x="26373" y="2182"/>
                    <a:pt x="26453" y="1783"/>
                  </a:cubicBezTo>
                  <a:cubicBezTo>
                    <a:pt x="26186" y="1150"/>
                    <a:pt x="25586" y="1116"/>
                    <a:pt x="25052" y="1016"/>
                  </a:cubicBezTo>
                  <a:cubicBezTo>
                    <a:pt x="23551" y="749"/>
                    <a:pt x="22016" y="516"/>
                    <a:pt x="20515" y="316"/>
                  </a:cubicBezTo>
                  <a:cubicBezTo>
                    <a:pt x="18990" y="88"/>
                    <a:pt x="17458" y="0"/>
                    <a:pt x="15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3861669" y="2514587"/>
              <a:ext cx="78556" cy="290123"/>
            </a:xfrm>
            <a:custGeom>
              <a:avLst/>
              <a:gdLst/>
              <a:ahLst/>
              <a:cxnLst/>
              <a:rect l="l" t="t" r="r" b="b"/>
              <a:pathLst>
                <a:path w="5205" h="19223" extrusionOk="0">
                  <a:moveTo>
                    <a:pt x="668" y="1"/>
                  </a:moveTo>
                  <a:cubicBezTo>
                    <a:pt x="267" y="234"/>
                    <a:pt x="34" y="568"/>
                    <a:pt x="1" y="1002"/>
                  </a:cubicBezTo>
                  <a:cubicBezTo>
                    <a:pt x="1" y="1936"/>
                    <a:pt x="1" y="2836"/>
                    <a:pt x="67" y="3737"/>
                  </a:cubicBezTo>
                  <a:cubicBezTo>
                    <a:pt x="167" y="4537"/>
                    <a:pt x="401" y="5305"/>
                    <a:pt x="534" y="6105"/>
                  </a:cubicBezTo>
                  <a:cubicBezTo>
                    <a:pt x="834" y="8040"/>
                    <a:pt x="1268" y="9975"/>
                    <a:pt x="1835" y="11876"/>
                  </a:cubicBezTo>
                  <a:cubicBezTo>
                    <a:pt x="2402" y="13677"/>
                    <a:pt x="2803" y="15512"/>
                    <a:pt x="3303" y="17347"/>
                  </a:cubicBezTo>
                  <a:cubicBezTo>
                    <a:pt x="3436" y="17814"/>
                    <a:pt x="3636" y="18281"/>
                    <a:pt x="3837" y="18748"/>
                  </a:cubicBezTo>
                  <a:cubicBezTo>
                    <a:pt x="3968" y="19037"/>
                    <a:pt x="4162" y="19223"/>
                    <a:pt x="4451" y="19223"/>
                  </a:cubicBezTo>
                  <a:cubicBezTo>
                    <a:pt x="4528" y="19223"/>
                    <a:pt x="4612" y="19209"/>
                    <a:pt x="4704" y="19181"/>
                  </a:cubicBezTo>
                  <a:cubicBezTo>
                    <a:pt x="5071" y="19014"/>
                    <a:pt x="5204" y="18681"/>
                    <a:pt x="5071" y="18214"/>
                  </a:cubicBezTo>
                  <a:cubicBezTo>
                    <a:pt x="4837" y="17280"/>
                    <a:pt x="4604" y="16312"/>
                    <a:pt x="4337" y="15378"/>
                  </a:cubicBezTo>
                  <a:cubicBezTo>
                    <a:pt x="3036" y="10875"/>
                    <a:pt x="2135" y="6272"/>
                    <a:pt x="1368" y="1635"/>
                  </a:cubicBezTo>
                  <a:cubicBezTo>
                    <a:pt x="1268" y="1068"/>
                    <a:pt x="1135" y="468"/>
                    <a:pt x="6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4181842" y="3511382"/>
              <a:ext cx="77047" cy="248951"/>
            </a:xfrm>
            <a:custGeom>
              <a:avLst/>
              <a:gdLst/>
              <a:ahLst/>
              <a:cxnLst/>
              <a:rect l="l" t="t" r="r" b="b"/>
              <a:pathLst>
                <a:path w="5105" h="16495" extrusionOk="0">
                  <a:moveTo>
                    <a:pt x="268" y="0"/>
                  </a:moveTo>
                  <a:cubicBezTo>
                    <a:pt x="67" y="234"/>
                    <a:pt x="1" y="434"/>
                    <a:pt x="1" y="634"/>
                  </a:cubicBezTo>
                  <a:cubicBezTo>
                    <a:pt x="34" y="1134"/>
                    <a:pt x="67" y="1635"/>
                    <a:pt x="201" y="2102"/>
                  </a:cubicBezTo>
                  <a:cubicBezTo>
                    <a:pt x="401" y="3169"/>
                    <a:pt x="668" y="4170"/>
                    <a:pt x="901" y="5237"/>
                  </a:cubicBezTo>
                  <a:cubicBezTo>
                    <a:pt x="1001" y="5704"/>
                    <a:pt x="1035" y="6205"/>
                    <a:pt x="1168" y="6705"/>
                  </a:cubicBezTo>
                  <a:cubicBezTo>
                    <a:pt x="1435" y="7739"/>
                    <a:pt x="1769" y="8740"/>
                    <a:pt x="2035" y="9774"/>
                  </a:cubicBezTo>
                  <a:cubicBezTo>
                    <a:pt x="2536" y="11642"/>
                    <a:pt x="2969" y="13543"/>
                    <a:pt x="3436" y="15444"/>
                  </a:cubicBezTo>
                  <a:cubicBezTo>
                    <a:pt x="3651" y="16197"/>
                    <a:pt x="3931" y="16495"/>
                    <a:pt x="4573" y="16495"/>
                  </a:cubicBezTo>
                  <a:cubicBezTo>
                    <a:pt x="4728" y="16495"/>
                    <a:pt x="4903" y="16478"/>
                    <a:pt x="5104" y="16445"/>
                  </a:cubicBezTo>
                  <a:cubicBezTo>
                    <a:pt x="5071" y="16112"/>
                    <a:pt x="5038" y="15745"/>
                    <a:pt x="4971" y="15444"/>
                  </a:cubicBezTo>
                  <a:cubicBezTo>
                    <a:pt x="4704" y="14477"/>
                    <a:pt x="4437" y="13543"/>
                    <a:pt x="4170" y="12609"/>
                  </a:cubicBezTo>
                  <a:cubicBezTo>
                    <a:pt x="3637" y="10774"/>
                    <a:pt x="3103" y="8940"/>
                    <a:pt x="2603" y="7072"/>
                  </a:cubicBezTo>
                  <a:cubicBezTo>
                    <a:pt x="2469" y="6672"/>
                    <a:pt x="2302" y="6238"/>
                    <a:pt x="2169" y="5838"/>
                  </a:cubicBezTo>
                  <a:cubicBezTo>
                    <a:pt x="1669" y="4136"/>
                    <a:pt x="1168" y="2435"/>
                    <a:pt x="634" y="734"/>
                  </a:cubicBezTo>
                  <a:cubicBezTo>
                    <a:pt x="568" y="500"/>
                    <a:pt x="401" y="234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4006158" y="3032061"/>
              <a:ext cx="75523" cy="157837"/>
            </a:xfrm>
            <a:custGeom>
              <a:avLst/>
              <a:gdLst/>
              <a:ahLst/>
              <a:cxnLst/>
              <a:rect l="l" t="t" r="r" b="b"/>
              <a:pathLst>
                <a:path w="5004" h="10458" extrusionOk="0">
                  <a:moveTo>
                    <a:pt x="841" y="1"/>
                  </a:moveTo>
                  <a:cubicBezTo>
                    <a:pt x="817" y="1"/>
                    <a:pt x="793" y="2"/>
                    <a:pt x="767" y="4"/>
                  </a:cubicBezTo>
                  <a:cubicBezTo>
                    <a:pt x="400" y="71"/>
                    <a:pt x="0" y="404"/>
                    <a:pt x="0" y="771"/>
                  </a:cubicBezTo>
                  <a:cubicBezTo>
                    <a:pt x="0" y="1005"/>
                    <a:pt x="100" y="1305"/>
                    <a:pt x="200" y="1538"/>
                  </a:cubicBezTo>
                  <a:cubicBezTo>
                    <a:pt x="467" y="2139"/>
                    <a:pt x="834" y="2706"/>
                    <a:pt x="1101" y="3340"/>
                  </a:cubicBezTo>
                  <a:cubicBezTo>
                    <a:pt x="1901" y="5308"/>
                    <a:pt x="2669" y="7276"/>
                    <a:pt x="3469" y="9277"/>
                  </a:cubicBezTo>
                  <a:cubicBezTo>
                    <a:pt x="3603" y="9578"/>
                    <a:pt x="3703" y="9878"/>
                    <a:pt x="3903" y="10111"/>
                  </a:cubicBezTo>
                  <a:cubicBezTo>
                    <a:pt x="4047" y="10285"/>
                    <a:pt x="4317" y="10458"/>
                    <a:pt x="4473" y="10458"/>
                  </a:cubicBezTo>
                  <a:cubicBezTo>
                    <a:pt x="4497" y="10458"/>
                    <a:pt x="4519" y="10454"/>
                    <a:pt x="4537" y="10445"/>
                  </a:cubicBezTo>
                  <a:cubicBezTo>
                    <a:pt x="4770" y="10345"/>
                    <a:pt x="4870" y="10045"/>
                    <a:pt x="5004" y="9844"/>
                  </a:cubicBezTo>
                  <a:cubicBezTo>
                    <a:pt x="4904" y="9511"/>
                    <a:pt x="4837" y="9311"/>
                    <a:pt x="4770" y="9077"/>
                  </a:cubicBezTo>
                  <a:cubicBezTo>
                    <a:pt x="3869" y="6142"/>
                    <a:pt x="2735" y="3273"/>
                    <a:pt x="1434" y="504"/>
                  </a:cubicBezTo>
                  <a:cubicBezTo>
                    <a:pt x="1309" y="223"/>
                    <a:pt x="1185" y="1"/>
                    <a:pt x="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3937189" y="2818162"/>
              <a:ext cx="25174" cy="26638"/>
            </a:xfrm>
            <a:custGeom>
              <a:avLst/>
              <a:gdLst/>
              <a:ahLst/>
              <a:cxnLst/>
              <a:rect l="l" t="t" r="r" b="b"/>
              <a:pathLst>
                <a:path w="1668" h="1765" extrusionOk="0">
                  <a:moveTo>
                    <a:pt x="701" y="0"/>
                  </a:moveTo>
                  <a:cubicBezTo>
                    <a:pt x="267" y="134"/>
                    <a:pt x="0" y="401"/>
                    <a:pt x="0" y="868"/>
                  </a:cubicBezTo>
                  <a:cubicBezTo>
                    <a:pt x="0" y="1268"/>
                    <a:pt x="267" y="1501"/>
                    <a:pt x="567" y="1668"/>
                  </a:cubicBezTo>
                  <a:cubicBezTo>
                    <a:pt x="678" y="1735"/>
                    <a:pt x="778" y="1764"/>
                    <a:pt x="869" y="1764"/>
                  </a:cubicBezTo>
                  <a:cubicBezTo>
                    <a:pt x="1049" y="1764"/>
                    <a:pt x="1190" y="1646"/>
                    <a:pt x="1301" y="1468"/>
                  </a:cubicBezTo>
                  <a:cubicBezTo>
                    <a:pt x="1668" y="868"/>
                    <a:pt x="1535" y="501"/>
                    <a:pt x="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4092740" y="3224891"/>
              <a:ext cx="18141" cy="24752"/>
            </a:xfrm>
            <a:custGeom>
              <a:avLst/>
              <a:gdLst/>
              <a:ahLst/>
              <a:cxnLst/>
              <a:rect l="l" t="t" r="r" b="b"/>
              <a:pathLst>
                <a:path w="1202" h="1640" extrusionOk="0">
                  <a:moveTo>
                    <a:pt x="651" y="0"/>
                  </a:moveTo>
                  <a:cubicBezTo>
                    <a:pt x="634" y="0"/>
                    <a:pt x="618" y="1"/>
                    <a:pt x="601" y="3"/>
                  </a:cubicBezTo>
                  <a:cubicBezTo>
                    <a:pt x="267" y="36"/>
                    <a:pt x="0" y="403"/>
                    <a:pt x="0" y="870"/>
                  </a:cubicBezTo>
                  <a:cubicBezTo>
                    <a:pt x="0" y="1345"/>
                    <a:pt x="181" y="1640"/>
                    <a:pt x="485" y="1640"/>
                  </a:cubicBezTo>
                  <a:cubicBezTo>
                    <a:pt x="501" y="1640"/>
                    <a:pt x="517" y="1639"/>
                    <a:pt x="534" y="1637"/>
                  </a:cubicBezTo>
                  <a:cubicBezTo>
                    <a:pt x="934" y="1604"/>
                    <a:pt x="1201" y="1237"/>
                    <a:pt x="1168" y="737"/>
                  </a:cubicBezTo>
                  <a:cubicBezTo>
                    <a:pt x="1168" y="293"/>
                    <a:pt x="957" y="0"/>
                    <a:pt x="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4260380" y="3787248"/>
              <a:ext cx="24178" cy="20164"/>
            </a:xfrm>
            <a:custGeom>
              <a:avLst/>
              <a:gdLst/>
              <a:ahLst/>
              <a:cxnLst/>
              <a:rect l="l" t="t" r="r" b="b"/>
              <a:pathLst>
                <a:path w="1602" h="1336" extrusionOk="0">
                  <a:moveTo>
                    <a:pt x="634" y="1"/>
                  </a:moveTo>
                  <a:cubicBezTo>
                    <a:pt x="567" y="1"/>
                    <a:pt x="501" y="34"/>
                    <a:pt x="467" y="68"/>
                  </a:cubicBezTo>
                  <a:cubicBezTo>
                    <a:pt x="301" y="268"/>
                    <a:pt x="0" y="535"/>
                    <a:pt x="34" y="635"/>
                  </a:cubicBezTo>
                  <a:cubicBezTo>
                    <a:pt x="134" y="901"/>
                    <a:pt x="434" y="1068"/>
                    <a:pt x="668" y="1335"/>
                  </a:cubicBezTo>
                  <a:cubicBezTo>
                    <a:pt x="1034" y="1102"/>
                    <a:pt x="1335" y="968"/>
                    <a:pt x="1501" y="701"/>
                  </a:cubicBezTo>
                  <a:cubicBezTo>
                    <a:pt x="1602" y="568"/>
                    <a:pt x="1535" y="168"/>
                    <a:pt x="1435" y="101"/>
                  </a:cubicBezTo>
                  <a:cubicBezTo>
                    <a:pt x="1279" y="12"/>
                    <a:pt x="1094" y="12"/>
                    <a:pt x="908" y="12"/>
                  </a:cubicBezTo>
                  <a:lnTo>
                    <a:pt x="908" y="12"/>
                  </a:lnTo>
                  <a:cubicBezTo>
                    <a:pt x="816" y="12"/>
                    <a:pt x="723" y="12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4553372" y="4191502"/>
              <a:ext cx="209439" cy="33943"/>
            </a:xfrm>
            <a:custGeom>
              <a:avLst/>
              <a:gdLst/>
              <a:ahLst/>
              <a:cxnLst/>
              <a:rect l="l" t="t" r="r" b="b"/>
              <a:pathLst>
                <a:path w="13877" h="2249" extrusionOk="0">
                  <a:moveTo>
                    <a:pt x="601" y="1"/>
                  </a:moveTo>
                  <a:cubicBezTo>
                    <a:pt x="434" y="1"/>
                    <a:pt x="234" y="34"/>
                    <a:pt x="67" y="67"/>
                  </a:cubicBezTo>
                  <a:lnTo>
                    <a:pt x="0" y="268"/>
                  </a:lnTo>
                  <a:cubicBezTo>
                    <a:pt x="334" y="434"/>
                    <a:pt x="634" y="701"/>
                    <a:pt x="1001" y="768"/>
                  </a:cubicBezTo>
                  <a:cubicBezTo>
                    <a:pt x="1868" y="1001"/>
                    <a:pt x="2769" y="1202"/>
                    <a:pt x="3670" y="1302"/>
                  </a:cubicBezTo>
                  <a:cubicBezTo>
                    <a:pt x="6205" y="1635"/>
                    <a:pt x="8773" y="1902"/>
                    <a:pt x="11342" y="2169"/>
                  </a:cubicBezTo>
                  <a:cubicBezTo>
                    <a:pt x="11732" y="2218"/>
                    <a:pt x="12141" y="2249"/>
                    <a:pt x="12554" y="2249"/>
                  </a:cubicBezTo>
                  <a:cubicBezTo>
                    <a:pt x="12706" y="2249"/>
                    <a:pt x="12858" y="2245"/>
                    <a:pt x="13010" y="2236"/>
                  </a:cubicBezTo>
                  <a:cubicBezTo>
                    <a:pt x="13510" y="2236"/>
                    <a:pt x="13843" y="1969"/>
                    <a:pt x="13877" y="1268"/>
                  </a:cubicBezTo>
                  <a:cubicBezTo>
                    <a:pt x="13577" y="1168"/>
                    <a:pt x="13276" y="1001"/>
                    <a:pt x="12976" y="968"/>
                  </a:cubicBezTo>
                  <a:cubicBezTo>
                    <a:pt x="12242" y="868"/>
                    <a:pt x="11508" y="868"/>
                    <a:pt x="10775" y="801"/>
                  </a:cubicBezTo>
                  <a:cubicBezTo>
                    <a:pt x="7372" y="534"/>
                    <a:pt x="4003" y="268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4775418" y="4208057"/>
              <a:ext cx="24646" cy="17205"/>
            </a:xfrm>
            <a:custGeom>
              <a:avLst/>
              <a:gdLst/>
              <a:ahLst/>
              <a:cxnLst/>
              <a:rect l="l" t="t" r="r" b="b"/>
              <a:pathLst>
                <a:path w="1633" h="1140" extrusionOk="0">
                  <a:moveTo>
                    <a:pt x="580" y="1"/>
                  </a:moveTo>
                  <a:cubicBezTo>
                    <a:pt x="227" y="1"/>
                    <a:pt x="0" y="195"/>
                    <a:pt x="31" y="505"/>
                  </a:cubicBezTo>
                  <a:cubicBezTo>
                    <a:pt x="31" y="872"/>
                    <a:pt x="365" y="1139"/>
                    <a:pt x="865" y="1139"/>
                  </a:cubicBezTo>
                  <a:cubicBezTo>
                    <a:pt x="903" y="1139"/>
                    <a:pt x="943" y="1139"/>
                    <a:pt x="984" y="1139"/>
                  </a:cubicBezTo>
                  <a:cubicBezTo>
                    <a:pt x="1231" y="1139"/>
                    <a:pt x="1508" y="1115"/>
                    <a:pt x="1566" y="772"/>
                  </a:cubicBezTo>
                  <a:cubicBezTo>
                    <a:pt x="1632" y="405"/>
                    <a:pt x="1165" y="4"/>
                    <a:pt x="665" y="4"/>
                  </a:cubicBezTo>
                  <a:cubicBezTo>
                    <a:pt x="636" y="2"/>
                    <a:pt x="608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4457222" y="3964458"/>
              <a:ext cx="239639" cy="30442"/>
            </a:xfrm>
            <a:custGeom>
              <a:avLst/>
              <a:gdLst/>
              <a:ahLst/>
              <a:cxnLst/>
              <a:rect l="l" t="t" r="r" b="b"/>
              <a:pathLst>
                <a:path w="15878" h="2017" extrusionOk="0">
                  <a:moveTo>
                    <a:pt x="1034" y="1"/>
                  </a:moveTo>
                  <a:cubicBezTo>
                    <a:pt x="667" y="1"/>
                    <a:pt x="334" y="67"/>
                    <a:pt x="0" y="101"/>
                  </a:cubicBezTo>
                  <a:cubicBezTo>
                    <a:pt x="100" y="368"/>
                    <a:pt x="234" y="568"/>
                    <a:pt x="400" y="601"/>
                  </a:cubicBezTo>
                  <a:cubicBezTo>
                    <a:pt x="767" y="734"/>
                    <a:pt x="1168" y="868"/>
                    <a:pt x="1601" y="901"/>
                  </a:cubicBezTo>
                  <a:cubicBezTo>
                    <a:pt x="3402" y="1101"/>
                    <a:pt x="5237" y="1268"/>
                    <a:pt x="7072" y="1435"/>
                  </a:cubicBezTo>
                  <a:cubicBezTo>
                    <a:pt x="9407" y="1635"/>
                    <a:pt x="11775" y="1802"/>
                    <a:pt x="14143" y="2002"/>
                  </a:cubicBezTo>
                  <a:cubicBezTo>
                    <a:pt x="14244" y="2013"/>
                    <a:pt x="14344" y="2017"/>
                    <a:pt x="14442" y="2017"/>
                  </a:cubicBezTo>
                  <a:cubicBezTo>
                    <a:pt x="14640" y="2017"/>
                    <a:pt x="14833" y="2002"/>
                    <a:pt x="15011" y="2002"/>
                  </a:cubicBezTo>
                  <a:cubicBezTo>
                    <a:pt x="15411" y="2002"/>
                    <a:pt x="15711" y="1835"/>
                    <a:pt x="15878" y="1402"/>
                  </a:cubicBezTo>
                  <a:cubicBezTo>
                    <a:pt x="15544" y="901"/>
                    <a:pt x="15111" y="734"/>
                    <a:pt x="14577" y="701"/>
                  </a:cubicBezTo>
                  <a:cubicBezTo>
                    <a:pt x="11942" y="534"/>
                    <a:pt x="9307" y="334"/>
                    <a:pt x="6671" y="201"/>
                  </a:cubicBezTo>
                  <a:cubicBezTo>
                    <a:pt x="4803" y="101"/>
                    <a:pt x="2902" y="67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4710946" y="3980652"/>
              <a:ext cx="31724" cy="15032"/>
            </a:xfrm>
            <a:custGeom>
              <a:avLst/>
              <a:gdLst/>
              <a:ahLst/>
              <a:cxnLst/>
              <a:rect l="l" t="t" r="r" b="b"/>
              <a:pathLst>
                <a:path w="2102" h="996" extrusionOk="0">
                  <a:moveTo>
                    <a:pt x="872" y="0"/>
                  </a:moveTo>
                  <a:cubicBezTo>
                    <a:pt x="707" y="0"/>
                    <a:pt x="542" y="36"/>
                    <a:pt x="367" y="128"/>
                  </a:cubicBezTo>
                  <a:cubicBezTo>
                    <a:pt x="200" y="229"/>
                    <a:pt x="133" y="495"/>
                    <a:pt x="0" y="662"/>
                  </a:cubicBezTo>
                  <a:cubicBezTo>
                    <a:pt x="200" y="762"/>
                    <a:pt x="367" y="996"/>
                    <a:pt x="534" y="996"/>
                  </a:cubicBezTo>
                  <a:cubicBezTo>
                    <a:pt x="1067" y="929"/>
                    <a:pt x="1568" y="796"/>
                    <a:pt x="2102" y="295"/>
                  </a:cubicBezTo>
                  <a:cubicBezTo>
                    <a:pt x="1617" y="180"/>
                    <a:pt x="1244" y="0"/>
                    <a:pt x="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4368105" y="4259461"/>
              <a:ext cx="141492" cy="26336"/>
            </a:xfrm>
            <a:custGeom>
              <a:avLst/>
              <a:gdLst/>
              <a:ahLst/>
              <a:cxnLst/>
              <a:rect l="l" t="t" r="r" b="b"/>
              <a:pathLst>
                <a:path w="9375" h="1745" extrusionOk="0">
                  <a:moveTo>
                    <a:pt x="1235" y="1"/>
                  </a:moveTo>
                  <a:cubicBezTo>
                    <a:pt x="801" y="1"/>
                    <a:pt x="368" y="101"/>
                    <a:pt x="1" y="435"/>
                  </a:cubicBezTo>
                  <a:cubicBezTo>
                    <a:pt x="234" y="1035"/>
                    <a:pt x="768" y="968"/>
                    <a:pt x="1202" y="1035"/>
                  </a:cubicBezTo>
                  <a:cubicBezTo>
                    <a:pt x="3537" y="1268"/>
                    <a:pt x="5905" y="1502"/>
                    <a:pt x="8240" y="1735"/>
                  </a:cubicBezTo>
                  <a:cubicBezTo>
                    <a:pt x="8316" y="1741"/>
                    <a:pt x="8392" y="1745"/>
                    <a:pt x="8465" y="1745"/>
                  </a:cubicBezTo>
                  <a:cubicBezTo>
                    <a:pt x="8843" y="1745"/>
                    <a:pt x="9179" y="1648"/>
                    <a:pt x="9374" y="1202"/>
                  </a:cubicBezTo>
                  <a:cubicBezTo>
                    <a:pt x="9207" y="435"/>
                    <a:pt x="8607" y="234"/>
                    <a:pt x="7973" y="234"/>
                  </a:cubicBezTo>
                  <a:cubicBezTo>
                    <a:pt x="5738" y="101"/>
                    <a:pt x="3470" y="68"/>
                    <a:pt x="1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4522162" y="4272395"/>
              <a:ext cx="30713" cy="18186"/>
            </a:xfrm>
            <a:custGeom>
              <a:avLst/>
              <a:gdLst/>
              <a:ahLst/>
              <a:cxnLst/>
              <a:rect l="l" t="t" r="r" b="b"/>
              <a:pathLst>
                <a:path w="2035" h="1205" extrusionOk="0">
                  <a:moveTo>
                    <a:pt x="977" y="0"/>
                  </a:moveTo>
                  <a:cubicBezTo>
                    <a:pt x="740" y="0"/>
                    <a:pt x="501" y="89"/>
                    <a:pt x="300" y="278"/>
                  </a:cubicBezTo>
                  <a:cubicBezTo>
                    <a:pt x="0" y="578"/>
                    <a:pt x="67" y="945"/>
                    <a:pt x="500" y="1112"/>
                  </a:cubicBezTo>
                  <a:cubicBezTo>
                    <a:pt x="679" y="1175"/>
                    <a:pt x="851" y="1205"/>
                    <a:pt x="1017" y="1205"/>
                  </a:cubicBezTo>
                  <a:cubicBezTo>
                    <a:pt x="1379" y="1205"/>
                    <a:pt x="1715" y="1063"/>
                    <a:pt x="2035" y="812"/>
                  </a:cubicBezTo>
                  <a:cubicBezTo>
                    <a:pt x="1841" y="295"/>
                    <a:pt x="1411" y="0"/>
                    <a:pt x="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4490439" y="4048731"/>
              <a:ext cx="188309" cy="31136"/>
            </a:xfrm>
            <a:custGeom>
              <a:avLst/>
              <a:gdLst/>
              <a:ahLst/>
              <a:cxnLst/>
              <a:rect l="l" t="t" r="r" b="b"/>
              <a:pathLst>
                <a:path w="12477" h="2063" extrusionOk="0">
                  <a:moveTo>
                    <a:pt x="942" y="1"/>
                  </a:moveTo>
                  <a:cubicBezTo>
                    <a:pt x="510" y="1"/>
                    <a:pt x="154" y="113"/>
                    <a:pt x="101" y="354"/>
                  </a:cubicBezTo>
                  <a:cubicBezTo>
                    <a:pt x="1" y="721"/>
                    <a:pt x="434" y="1088"/>
                    <a:pt x="1068" y="1188"/>
                  </a:cubicBezTo>
                  <a:cubicBezTo>
                    <a:pt x="1869" y="1322"/>
                    <a:pt x="2636" y="1422"/>
                    <a:pt x="3436" y="1488"/>
                  </a:cubicBezTo>
                  <a:cubicBezTo>
                    <a:pt x="5905" y="1688"/>
                    <a:pt x="8407" y="1889"/>
                    <a:pt x="10875" y="2055"/>
                  </a:cubicBezTo>
                  <a:cubicBezTo>
                    <a:pt x="10945" y="2060"/>
                    <a:pt x="11015" y="2062"/>
                    <a:pt x="11086" y="2062"/>
                  </a:cubicBezTo>
                  <a:cubicBezTo>
                    <a:pt x="11524" y="2062"/>
                    <a:pt x="11984" y="1984"/>
                    <a:pt x="12443" y="1955"/>
                  </a:cubicBezTo>
                  <a:cubicBezTo>
                    <a:pt x="12443" y="1889"/>
                    <a:pt x="12443" y="1789"/>
                    <a:pt x="12476" y="1722"/>
                  </a:cubicBezTo>
                  <a:cubicBezTo>
                    <a:pt x="12076" y="1388"/>
                    <a:pt x="11609" y="1255"/>
                    <a:pt x="11109" y="1188"/>
                  </a:cubicBezTo>
                  <a:cubicBezTo>
                    <a:pt x="9541" y="988"/>
                    <a:pt x="7940" y="855"/>
                    <a:pt x="6338" y="654"/>
                  </a:cubicBezTo>
                  <a:cubicBezTo>
                    <a:pt x="4637" y="454"/>
                    <a:pt x="2969" y="254"/>
                    <a:pt x="1268" y="21"/>
                  </a:cubicBezTo>
                  <a:cubicBezTo>
                    <a:pt x="1157" y="8"/>
                    <a:pt x="1047" y="1"/>
                    <a:pt x="9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4700366" y="4069498"/>
              <a:ext cx="24676" cy="16481"/>
            </a:xfrm>
            <a:custGeom>
              <a:avLst/>
              <a:gdLst/>
              <a:ahLst/>
              <a:cxnLst/>
              <a:rect l="l" t="t" r="r" b="b"/>
              <a:pathLst>
                <a:path w="1635" h="1092" extrusionOk="0">
                  <a:moveTo>
                    <a:pt x="790" y="1"/>
                  </a:moveTo>
                  <a:cubicBezTo>
                    <a:pt x="653" y="1"/>
                    <a:pt x="506" y="49"/>
                    <a:pt x="334" y="146"/>
                  </a:cubicBezTo>
                  <a:cubicBezTo>
                    <a:pt x="201" y="246"/>
                    <a:pt x="1" y="479"/>
                    <a:pt x="34" y="579"/>
                  </a:cubicBezTo>
                  <a:cubicBezTo>
                    <a:pt x="101" y="779"/>
                    <a:pt x="267" y="1013"/>
                    <a:pt x="468" y="1046"/>
                  </a:cubicBezTo>
                  <a:cubicBezTo>
                    <a:pt x="568" y="1077"/>
                    <a:pt x="666" y="1092"/>
                    <a:pt x="762" y="1092"/>
                  </a:cubicBezTo>
                  <a:cubicBezTo>
                    <a:pt x="1083" y="1092"/>
                    <a:pt x="1379" y="928"/>
                    <a:pt x="1635" y="646"/>
                  </a:cubicBezTo>
                  <a:cubicBezTo>
                    <a:pt x="1318" y="216"/>
                    <a:pt x="1078" y="1"/>
                    <a:pt x="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3743863" y="2372496"/>
              <a:ext cx="24691" cy="24933"/>
            </a:xfrm>
            <a:custGeom>
              <a:avLst/>
              <a:gdLst/>
              <a:ahLst/>
              <a:cxnLst/>
              <a:rect l="l" t="t" r="r" b="b"/>
              <a:pathLst>
                <a:path w="1636" h="1652" extrusionOk="0">
                  <a:moveTo>
                    <a:pt x="698" y="1"/>
                  </a:moveTo>
                  <a:cubicBezTo>
                    <a:pt x="665" y="1"/>
                    <a:pt x="633" y="3"/>
                    <a:pt x="601" y="9"/>
                  </a:cubicBezTo>
                  <a:cubicBezTo>
                    <a:pt x="268" y="42"/>
                    <a:pt x="1" y="476"/>
                    <a:pt x="101" y="910"/>
                  </a:cubicBezTo>
                  <a:cubicBezTo>
                    <a:pt x="134" y="1110"/>
                    <a:pt x="234" y="1343"/>
                    <a:pt x="301" y="1644"/>
                  </a:cubicBezTo>
                  <a:cubicBezTo>
                    <a:pt x="418" y="1644"/>
                    <a:pt x="535" y="1652"/>
                    <a:pt x="651" y="1652"/>
                  </a:cubicBezTo>
                  <a:cubicBezTo>
                    <a:pt x="768" y="1652"/>
                    <a:pt x="885" y="1644"/>
                    <a:pt x="1002" y="1610"/>
                  </a:cubicBezTo>
                  <a:cubicBezTo>
                    <a:pt x="1435" y="1544"/>
                    <a:pt x="1635" y="1177"/>
                    <a:pt x="1502" y="676"/>
                  </a:cubicBezTo>
                  <a:cubicBezTo>
                    <a:pt x="1411" y="311"/>
                    <a:pt x="1041" y="1"/>
                    <a:pt x="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32"/>
          <p:cNvSpPr/>
          <p:nvPr/>
        </p:nvSpPr>
        <p:spPr>
          <a:xfrm>
            <a:off x="5593592" y="1285225"/>
            <a:ext cx="1024848" cy="578733"/>
          </a:xfrm>
          <a:custGeom>
            <a:avLst/>
            <a:gdLst/>
            <a:ahLst/>
            <a:cxnLst/>
            <a:rect l="l" t="t" r="r" b="b"/>
            <a:pathLst>
              <a:path w="61645" h="34811" extrusionOk="0">
                <a:moveTo>
                  <a:pt x="54323" y="0"/>
                </a:moveTo>
                <a:cubicBezTo>
                  <a:pt x="53924" y="0"/>
                  <a:pt x="53683" y="328"/>
                  <a:pt x="53705" y="920"/>
                </a:cubicBezTo>
                <a:cubicBezTo>
                  <a:pt x="53705" y="1153"/>
                  <a:pt x="53805" y="1454"/>
                  <a:pt x="53939" y="1654"/>
                </a:cubicBezTo>
                <a:cubicBezTo>
                  <a:pt x="54472" y="2288"/>
                  <a:pt x="55040" y="2888"/>
                  <a:pt x="55607" y="3488"/>
                </a:cubicBezTo>
                <a:cubicBezTo>
                  <a:pt x="56174" y="4122"/>
                  <a:pt x="56774" y="4723"/>
                  <a:pt x="57375" y="5323"/>
                </a:cubicBezTo>
                <a:cubicBezTo>
                  <a:pt x="57341" y="5423"/>
                  <a:pt x="57308" y="5490"/>
                  <a:pt x="57274" y="5557"/>
                </a:cubicBezTo>
                <a:lnTo>
                  <a:pt x="56774" y="5557"/>
                </a:lnTo>
                <a:cubicBezTo>
                  <a:pt x="55507" y="5390"/>
                  <a:pt x="54272" y="5256"/>
                  <a:pt x="53005" y="5056"/>
                </a:cubicBezTo>
                <a:cubicBezTo>
                  <a:pt x="50303" y="4681"/>
                  <a:pt x="47620" y="4437"/>
                  <a:pt x="44913" y="4437"/>
                </a:cubicBezTo>
                <a:cubicBezTo>
                  <a:pt x="44011" y="4437"/>
                  <a:pt x="43106" y="4464"/>
                  <a:pt x="42197" y="4523"/>
                </a:cubicBezTo>
                <a:cubicBezTo>
                  <a:pt x="38294" y="4823"/>
                  <a:pt x="34391" y="5156"/>
                  <a:pt x="30555" y="6190"/>
                </a:cubicBezTo>
                <a:cubicBezTo>
                  <a:pt x="26286" y="7358"/>
                  <a:pt x="22249" y="8892"/>
                  <a:pt x="18680" y="11561"/>
                </a:cubicBezTo>
                <a:cubicBezTo>
                  <a:pt x="18313" y="11828"/>
                  <a:pt x="17880" y="12095"/>
                  <a:pt x="17513" y="12361"/>
                </a:cubicBezTo>
                <a:cubicBezTo>
                  <a:pt x="12142" y="15997"/>
                  <a:pt x="7506" y="20401"/>
                  <a:pt x="4003" y="25871"/>
                </a:cubicBezTo>
                <a:cubicBezTo>
                  <a:pt x="2369" y="28406"/>
                  <a:pt x="934" y="31008"/>
                  <a:pt x="167" y="33944"/>
                </a:cubicBezTo>
                <a:cubicBezTo>
                  <a:pt x="100" y="34177"/>
                  <a:pt x="100" y="34411"/>
                  <a:pt x="0" y="34811"/>
                </a:cubicBezTo>
                <a:cubicBezTo>
                  <a:pt x="634" y="34377"/>
                  <a:pt x="801" y="33844"/>
                  <a:pt x="1034" y="33377"/>
                </a:cubicBezTo>
                <a:cubicBezTo>
                  <a:pt x="3369" y="28273"/>
                  <a:pt x="6472" y="23703"/>
                  <a:pt x="10541" y="19800"/>
                </a:cubicBezTo>
                <a:cubicBezTo>
                  <a:pt x="11375" y="19033"/>
                  <a:pt x="12209" y="18266"/>
                  <a:pt x="13010" y="17499"/>
                </a:cubicBezTo>
                <a:cubicBezTo>
                  <a:pt x="16145" y="14663"/>
                  <a:pt x="19714" y="12395"/>
                  <a:pt x="23417" y="10427"/>
                </a:cubicBezTo>
                <a:cubicBezTo>
                  <a:pt x="26886" y="8559"/>
                  <a:pt x="30756" y="7658"/>
                  <a:pt x="34625" y="6924"/>
                </a:cubicBezTo>
                <a:cubicBezTo>
                  <a:pt x="36693" y="6557"/>
                  <a:pt x="38828" y="6391"/>
                  <a:pt x="40963" y="6290"/>
                </a:cubicBezTo>
                <a:cubicBezTo>
                  <a:pt x="42300" y="6220"/>
                  <a:pt x="43647" y="6178"/>
                  <a:pt x="44993" y="6178"/>
                </a:cubicBezTo>
                <a:cubicBezTo>
                  <a:pt x="46199" y="6178"/>
                  <a:pt x="47404" y="6212"/>
                  <a:pt x="48602" y="6290"/>
                </a:cubicBezTo>
                <a:cubicBezTo>
                  <a:pt x="51604" y="6491"/>
                  <a:pt x="54573" y="6991"/>
                  <a:pt x="57575" y="7358"/>
                </a:cubicBezTo>
                <a:cubicBezTo>
                  <a:pt x="57641" y="7358"/>
                  <a:pt x="57708" y="7425"/>
                  <a:pt x="57842" y="7525"/>
                </a:cubicBezTo>
                <a:cubicBezTo>
                  <a:pt x="57608" y="7792"/>
                  <a:pt x="57408" y="8025"/>
                  <a:pt x="57174" y="8259"/>
                </a:cubicBezTo>
                <a:cubicBezTo>
                  <a:pt x="56240" y="9126"/>
                  <a:pt x="55306" y="9993"/>
                  <a:pt x="54406" y="10860"/>
                </a:cubicBezTo>
                <a:cubicBezTo>
                  <a:pt x="54106" y="11127"/>
                  <a:pt x="53839" y="11394"/>
                  <a:pt x="53639" y="11728"/>
                </a:cubicBezTo>
                <a:cubicBezTo>
                  <a:pt x="53438" y="12028"/>
                  <a:pt x="53205" y="12428"/>
                  <a:pt x="53505" y="12795"/>
                </a:cubicBezTo>
                <a:cubicBezTo>
                  <a:pt x="53726" y="13089"/>
                  <a:pt x="54019" y="13203"/>
                  <a:pt x="54344" y="13203"/>
                </a:cubicBezTo>
                <a:cubicBezTo>
                  <a:pt x="54461" y="13203"/>
                  <a:pt x="54582" y="13189"/>
                  <a:pt x="54706" y="13162"/>
                </a:cubicBezTo>
                <a:cubicBezTo>
                  <a:pt x="54939" y="13129"/>
                  <a:pt x="55173" y="12929"/>
                  <a:pt x="55373" y="12762"/>
                </a:cubicBezTo>
                <a:cubicBezTo>
                  <a:pt x="57274" y="11094"/>
                  <a:pt x="59142" y="9393"/>
                  <a:pt x="61044" y="7691"/>
                </a:cubicBezTo>
                <a:cubicBezTo>
                  <a:pt x="61644" y="7158"/>
                  <a:pt x="61644" y="6624"/>
                  <a:pt x="61044" y="6024"/>
                </a:cubicBezTo>
                <a:cubicBezTo>
                  <a:pt x="60644" y="5623"/>
                  <a:pt x="60143" y="5323"/>
                  <a:pt x="59810" y="4889"/>
                </a:cubicBezTo>
                <a:cubicBezTo>
                  <a:pt x="58575" y="3122"/>
                  <a:pt x="56674" y="2021"/>
                  <a:pt x="55273" y="420"/>
                </a:cubicBezTo>
                <a:cubicBezTo>
                  <a:pt x="55173" y="320"/>
                  <a:pt x="55073" y="286"/>
                  <a:pt x="54973" y="219"/>
                </a:cubicBezTo>
                <a:cubicBezTo>
                  <a:pt x="54729" y="71"/>
                  <a:pt x="54509" y="0"/>
                  <a:pt x="5432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2"/>
          <p:cNvSpPr/>
          <p:nvPr/>
        </p:nvSpPr>
        <p:spPr>
          <a:xfrm>
            <a:off x="3125596" y="3143094"/>
            <a:ext cx="486364" cy="829504"/>
          </a:xfrm>
          <a:custGeom>
            <a:avLst/>
            <a:gdLst/>
            <a:ahLst/>
            <a:cxnLst/>
            <a:rect l="l" t="t" r="r" b="b"/>
            <a:pathLst>
              <a:path w="29255" h="49895" extrusionOk="0">
                <a:moveTo>
                  <a:pt x="28352" y="0"/>
                </a:moveTo>
                <a:cubicBezTo>
                  <a:pt x="28098" y="0"/>
                  <a:pt x="27852" y="48"/>
                  <a:pt x="27620" y="110"/>
                </a:cubicBezTo>
                <a:cubicBezTo>
                  <a:pt x="26386" y="443"/>
                  <a:pt x="25151" y="777"/>
                  <a:pt x="23951" y="1244"/>
                </a:cubicBezTo>
                <a:cubicBezTo>
                  <a:pt x="22349" y="1844"/>
                  <a:pt x="21049" y="2845"/>
                  <a:pt x="19914" y="4179"/>
                </a:cubicBezTo>
                <a:cubicBezTo>
                  <a:pt x="17079" y="7515"/>
                  <a:pt x="15578" y="11384"/>
                  <a:pt x="15011" y="15687"/>
                </a:cubicBezTo>
                <a:cubicBezTo>
                  <a:pt x="14611" y="19057"/>
                  <a:pt x="14310" y="22459"/>
                  <a:pt x="14210" y="25861"/>
                </a:cubicBezTo>
                <a:cubicBezTo>
                  <a:pt x="14110" y="29931"/>
                  <a:pt x="13210" y="33834"/>
                  <a:pt x="11608" y="37536"/>
                </a:cubicBezTo>
                <a:cubicBezTo>
                  <a:pt x="10541" y="40038"/>
                  <a:pt x="8940" y="42140"/>
                  <a:pt x="6505" y="43374"/>
                </a:cubicBezTo>
                <a:cubicBezTo>
                  <a:pt x="5337" y="43941"/>
                  <a:pt x="4036" y="44275"/>
                  <a:pt x="2735" y="44742"/>
                </a:cubicBezTo>
                <a:cubicBezTo>
                  <a:pt x="2936" y="43874"/>
                  <a:pt x="3403" y="43241"/>
                  <a:pt x="3803" y="42540"/>
                </a:cubicBezTo>
                <a:cubicBezTo>
                  <a:pt x="4003" y="42173"/>
                  <a:pt x="4203" y="41773"/>
                  <a:pt x="4370" y="41373"/>
                </a:cubicBezTo>
                <a:cubicBezTo>
                  <a:pt x="4470" y="41072"/>
                  <a:pt x="4437" y="40705"/>
                  <a:pt x="4103" y="40605"/>
                </a:cubicBezTo>
                <a:cubicBezTo>
                  <a:pt x="4014" y="40583"/>
                  <a:pt x="3918" y="40572"/>
                  <a:pt x="3820" y="40572"/>
                </a:cubicBezTo>
                <a:cubicBezTo>
                  <a:pt x="3625" y="40572"/>
                  <a:pt x="3425" y="40616"/>
                  <a:pt x="3269" y="40705"/>
                </a:cubicBezTo>
                <a:cubicBezTo>
                  <a:pt x="3069" y="40839"/>
                  <a:pt x="2936" y="41106"/>
                  <a:pt x="2802" y="41339"/>
                </a:cubicBezTo>
                <a:cubicBezTo>
                  <a:pt x="2435" y="41873"/>
                  <a:pt x="2068" y="42440"/>
                  <a:pt x="1768" y="43007"/>
                </a:cubicBezTo>
                <a:cubicBezTo>
                  <a:pt x="1301" y="43908"/>
                  <a:pt x="834" y="44842"/>
                  <a:pt x="434" y="45776"/>
                </a:cubicBezTo>
                <a:cubicBezTo>
                  <a:pt x="0" y="46843"/>
                  <a:pt x="134" y="47243"/>
                  <a:pt x="1068" y="47877"/>
                </a:cubicBezTo>
                <a:cubicBezTo>
                  <a:pt x="1234" y="47977"/>
                  <a:pt x="1401" y="48111"/>
                  <a:pt x="1601" y="48211"/>
                </a:cubicBezTo>
                <a:cubicBezTo>
                  <a:pt x="2735" y="48711"/>
                  <a:pt x="3903" y="49078"/>
                  <a:pt x="4937" y="49779"/>
                </a:cubicBezTo>
                <a:cubicBezTo>
                  <a:pt x="5058" y="49860"/>
                  <a:pt x="5208" y="49894"/>
                  <a:pt x="5362" y="49894"/>
                </a:cubicBezTo>
                <a:cubicBezTo>
                  <a:pt x="5716" y="49894"/>
                  <a:pt x="6099" y="49711"/>
                  <a:pt x="6238" y="49478"/>
                </a:cubicBezTo>
                <a:cubicBezTo>
                  <a:pt x="6405" y="49211"/>
                  <a:pt x="6205" y="48578"/>
                  <a:pt x="5804" y="48311"/>
                </a:cubicBezTo>
                <a:cubicBezTo>
                  <a:pt x="5504" y="48077"/>
                  <a:pt x="5137" y="47911"/>
                  <a:pt x="4804" y="47744"/>
                </a:cubicBezTo>
                <a:cubicBezTo>
                  <a:pt x="4237" y="47410"/>
                  <a:pt x="3703" y="47043"/>
                  <a:pt x="3102" y="46443"/>
                </a:cubicBezTo>
                <a:cubicBezTo>
                  <a:pt x="4003" y="46109"/>
                  <a:pt x="4770" y="45776"/>
                  <a:pt x="5537" y="45542"/>
                </a:cubicBezTo>
                <a:cubicBezTo>
                  <a:pt x="8106" y="44775"/>
                  <a:pt x="10107" y="43207"/>
                  <a:pt x="11508" y="41039"/>
                </a:cubicBezTo>
                <a:cubicBezTo>
                  <a:pt x="14110" y="37036"/>
                  <a:pt x="15178" y="32466"/>
                  <a:pt x="15711" y="27796"/>
                </a:cubicBezTo>
                <a:cubicBezTo>
                  <a:pt x="15945" y="25561"/>
                  <a:pt x="15878" y="23293"/>
                  <a:pt x="16045" y="21058"/>
                </a:cubicBezTo>
                <a:cubicBezTo>
                  <a:pt x="16245" y="18890"/>
                  <a:pt x="16512" y="16722"/>
                  <a:pt x="16812" y="14553"/>
                </a:cubicBezTo>
                <a:cubicBezTo>
                  <a:pt x="17179" y="11651"/>
                  <a:pt x="18313" y="9049"/>
                  <a:pt x="19948" y="6614"/>
                </a:cubicBezTo>
                <a:cubicBezTo>
                  <a:pt x="21349" y="4479"/>
                  <a:pt x="23217" y="2912"/>
                  <a:pt x="25618" y="2011"/>
                </a:cubicBezTo>
                <a:cubicBezTo>
                  <a:pt x="26486" y="1677"/>
                  <a:pt x="27386" y="1311"/>
                  <a:pt x="28254" y="944"/>
                </a:cubicBezTo>
                <a:cubicBezTo>
                  <a:pt x="28621" y="777"/>
                  <a:pt x="29054" y="677"/>
                  <a:pt x="29254" y="243"/>
                </a:cubicBezTo>
                <a:cubicBezTo>
                  <a:pt x="28950" y="64"/>
                  <a:pt x="28646" y="0"/>
                  <a:pt x="2835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2"/>
          <p:cNvSpPr/>
          <p:nvPr/>
        </p:nvSpPr>
        <p:spPr>
          <a:xfrm>
            <a:off x="2970600" y="1398386"/>
            <a:ext cx="796354" cy="250173"/>
          </a:xfrm>
          <a:custGeom>
            <a:avLst/>
            <a:gdLst/>
            <a:ahLst/>
            <a:cxnLst/>
            <a:rect l="l" t="t" r="r" b="b"/>
            <a:pathLst>
              <a:path w="47901" h="15048" extrusionOk="0">
                <a:moveTo>
                  <a:pt x="28871" y="1"/>
                </a:moveTo>
                <a:cubicBezTo>
                  <a:pt x="25629" y="1"/>
                  <a:pt x="22402" y="386"/>
                  <a:pt x="19214" y="1141"/>
                </a:cubicBezTo>
                <a:cubicBezTo>
                  <a:pt x="16378" y="1809"/>
                  <a:pt x="13643" y="2776"/>
                  <a:pt x="11175" y="4344"/>
                </a:cubicBezTo>
                <a:cubicBezTo>
                  <a:pt x="8039" y="6345"/>
                  <a:pt x="5137" y="8613"/>
                  <a:pt x="2602" y="11349"/>
                </a:cubicBezTo>
                <a:cubicBezTo>
                  <a:pt x="2469" y="11482"/>
                  <a:pt x="2302" y="11549"/>
                  <a:pt x="2068" y="11716"/>
                </a:cubicBezTo>
                <a:cubicBezTo>
                  <a:pt x="2135" y="11449"/>
                  <a:pt x="2135" y="11282"/>
                  <a:pt x="2168" y="11149"/>
                </a:cubicBezTo>
                <a:cubicBezTo>
                  <a:pt x="2602" y="9314"/>
                  <a:pt x="2902" y="7446"/>
                  <a:pt x="2902" y="5545"/>
                </a:cubicBezTo>
                <a:cubicBezTo>
                  <a:pt x="2902" y="5111"/>
                  <a:pt x="2802" y="4677"/>
                  <a:pt x="2635" y="4277"/>
                </a:cubicBezTo>
                <a:cubicBezTo>
                  <a:pt x="2554" y="4053"/>
                  <a:pt x="2373" y="3941"/>
                  <a:pt x="2175" y="3941"/>
                </a:cubicBezTo>
                <a:cubicBezTo>
                  <a:pt x="2050" y="3941"/>
                  <a:pt x="1918" y="3986"/>
                  <a:pt x="1801" y="4077"/>
                </a:cubicBezTo>
                <a:cubicBezTo>
                  <a:pt x="1601" y="4277"/>
                  <a:pt x="1401" y="4577"/>
                  <a:pt x="1334" y="4877"/>
                </a:cubicBezTo>
                <a:cubicBezTo>
                  <a:pt x="1234" y="5311"/>
                  <a:pt x="1234" y="5745"/>
                  <a:pt x="1201" y="6212"/>
                </a:cubicBezTo>
                <a:cubicBezTo>
                  <a:pt x="967" y="8313"/>
                  <a:pt x="767" y="10415"/>
                  <a:pt x="134" y="12483"/>
                </a:cubicBezTo>
                <a:cubicBezTo>
                  <a:pt x="0" y="12983"/>
                  <a:pt x="100" y="13584"/>
                  <a:pt x="167" y="14151"/>
                </a:cubicBezTo>
                <a:cubicBezTo>
                  <a:pt x="200" y="14351"/>
                  <a:pt x="400" y="14584"/>
                  <a:pt x="567" y="14685"/>
                </a:cubicBezTo>
                <a:cubicBezTo>
                  <a:pt x="941" y="14898"/>
                  <a:pt x="1336" y="15047"/>
                  <a:pt x="1769" y="15047"/>
                </a:cubicBezTo>
                <a:cubicBezTo>
                  <a:pt x="1877" y="15047"/>
                  <a:pt x="1988" y="15038"/>
                  <a:pt x="2102" y="15018"/>
                </a:cubicBezTo>
                <a:cubicBezTo>
                  <a:pt x="4270" y="14751"/>
                  <a:pt x="6438" y="14484"/>
                  <a:pt x="8606" y="14218"/>
                </a:cubicBezTo>
                <a:cubicBezTo>
                  <a:pt x="9140" y="14117"/>
                  <a:pt x="9640" y="13984"/>
                  <a:pt x="10141" y="13817"/>
                </a:cubicBezTo>
                <a:cubicBezTo>
                  <a:pt x="10541" y="13684"/>
                  <a:pt x="10808" y="13417"/>
                  <a:pt x="10708" y="12950"/>
                </a:cubicBezTo>
                <a:cubicBezTo>
                  <a:pt x="10608" y="12550"/>
                  <a:pt x="10207" y="12116"/>
                  <a:pt x="9807" y="12083"/>
                </a:cubicBezTo>
                <a:cubicBezTo>
                  <a:pt x="9749" y="12073"/>
                  <a:pt x="9690" y="12069"/>
                  <a:pt x="9630" y="12069"/>
                </a:cubicBezTo>
                <a:cubicBezTo>
                  <a:pt x="9487" y="12069"/>
                  <a:pt x="9338" y="12092"/>
                  <a:pt x="9173" y="12116"/>
                </a:cubicBezTo>
                <a:cubicBezTo>
                  <a:pt x="8206" y="12249"/>
                  <a:pt x="7205" y="12450"/>
                  <a:pt x="6205" y="12550"/>
                </a:cubicBezTo>
                <a:cubicBezTo>
                  <a:pt x="5682" y="12633"/>
                  <a:pt x="5160" y="12704"/>
                  <a:pt x="4605" y="12704"/>
                </a:cubicBezTo>
                <a:cubicBezTo>
                  <a:pt x="4273" y="12704"/>
                  <a:pt x="3931" y="12679"/>
                  <a:pt x="3569" y="12616"/>
                </a:cubicBezTo>
                <a:cubicBezTo>
                  <a:pt x="4003" y="12149"/>
                  <a:pt x="4337" y="11816"/>
                  <a:pt x="4670" y="11449"/>
                </a:cubicBezTo>
                <a:cubicBezTo>
                  <a:pt x="6838" y="9247"/>
                  <a:pt x="9273" y="7346"/>
                  <a:pt x="11909" y="5745"/>
                </a:cubicBezTo>
                <a:cubicBezTo>
                  <a:pt x="12909" y="5111"/>
                  <a:pt x="13943" y="4544"/>
                  <a:pt x="15044" y="4110"/>
                </a:cubicBezTo>
                <a:cubicBezTo>
                  <a:pt x="19047" y="2376"/>
                  <a:pt x="23283" y="1608"/>
                  <a:pt x="27653" y="1442"/>
                </a:cubicBezTo>
                <a:cubicBezTo>
                  <a:pt x="28492" y="1412"/>
                  <a:pt x="29331" y="1391"/>
                  <a:pt x="30169" y="1391"/>
                </a:cubicBezTo>
                <a:cubicBezTo>
                  <a:pt x="32163" y="1391"/>
                  <a:pt x="34153" y="1509"/>
                  <a:pt x="36126" y="1909"/>
                </a:cubicBezTo>
                <a:cubicBezTo>
                  <a:pt x="39328" y="2542"/>
                  <a:pt x="42297" y="3677"/>
                  <a:pt x="45099" y="5378"/>
                </a:cubicBezTo>
                <a:cubicBezTo>
                  <a:pt x="45966" y="5912"/>
                  <a:pt x="46867" y="6379"/>
                  <a:pt x="47901" y="6979"/>
                </a:cubicBezTo>
                <a:cubicBezTo>
                  <a:pt x="47734" y="6112"/>
                  <a:pt x="47201" y="5778"/>
                  <a:pt x="46700" y="5411"/>
                </a:cubicBezTo>
                <a:cubicBezTo>
                  <a:pt x="43131" y="2676"/>
                  <a:pt x="39061" y="1041"/>
                  <a:pt x="34625" y="408"/>
                </a:cubicBezTo>
                <a:cubicBezTo>
                  <a:pt x="32705" y="135"/>
                  <a:pt x="30786" y="1"/>
                  <a:pt x="2887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2"/>
          <p:cNvSpPr/>
          <p:nvPr/>
        </p:nvSpPr>
        <p:spPr>
          <a:xfrm>
            <a:off x="5593596" y="3102331"/>
            <a:ext cx="666596" cy="168844"/>
          </a:xfrm>
          <a:custGeom>
            <a:avLst/>
            <a:gdLst/>
            <a:ahLst/>
            <a:cxnLst/>
            <a:rect l="l" t="t" r="r" b="b"/>
            <a:pathLst>
              <a:path w="40096" h="10156" extrusionOk="0">
                <a:moveTo>
                  <a:pt x="33160" y="0"/>
                </a:moveTo>
                <a:cubicBezTo>
                  <a:pt x="32817" y="0"/>
                  <a:pt x="32513" y="149"/>
                  <a:pt x="32357" y="416"/>
                </a:cubicBezTo>
                <a:cubicBezTo>
                  <a:pt x="32090" y="816"/>
                  <a:pt x="32224" y="1483"/>
                  <a:pt x="32724" y="1817"/>
                </a:cubicBezTo>
                <a:cubicBezTo>
                  <a:pt x="33258" y="2217"/>
                  <a:pt x="33858" y="2550"/>
                  <a:pt x="34459" y="2884"/>
                </a:cubicBezTo>
                <a:cubicBezTo>
                  <a:pt x="34792" y="3084"/>
                  <a:pt x="35159" y="3284"/>
                  <a:pt x="35626" y="3551"/>
                </a:cubicBezTo>
                <a:cubicBezTo>
                  <a:pt x="35259" y="3618"/>
                  <a:pt x="35092" y="3685"/>
                  <a:pt x="34926" y="3718"/>
                </a:cubicBezTo>
                <a:cubicBezTo>
                  <a:pt x="32573" y="3877"/>
                  <a:pt x="30221" y="4187"/>
                  <a:pt x="27869" y="4187"/>
                </a:cubicBezTo>
                <a:cubicBezTo>
                  <a:pt x="27753" y="4187"/>
                  <a:pt x="27636" y="4187"/>
                  <a:pt x="27520" y="4185"/>
                </a:cubicBezTo>
                <a:cubicBezTo>
                  <a:pt x="24818" y="4152"/>
                  <a:pt x="22116" y="3851"/>
                  <a:pt x="19481" y="3451"/>
                </a:cubicBezTo>
                <a:cubicBezTo>
                  <a:pt x="17046" y="3118"/>
                  <a:pt x="14678" y="2517"/>
                  <a:pt x="12276" y="1983"/>
                </a:cubicBezTo>
                <a:cubicBezTo>
                  <a:pt x="10074" y="1482"/>
                  <a:pt x="7896" y="1027"/>
                  <a:pt x="5644" y="1027"/>
                </a:cubicBezTo>
                <a:cubicBezTo>
                  <a:pt x="5200" y="1027"/>
                  <a:pt x="4754" y="1044"/>
                  <a:pt x="4304" y="1083"/>
                </a:cubicBezTo>
                <a:cubicBezTo>
                  <a:pt x="3170" y="1183"/>
                  <a:pt x="2135" y="1416"/>
                  <a:pt x="1135" y="1850"/>
                </a:cubicBezTo>
                <a:cubicBezTo>
                  <a:pt x="668" y="2017"/>
                  <a:pt x="201" y="2250"/>
                  <a:pt x="1" y="2817"/>
                </a:cubicBezTo>
                <a:cubicBezTo>
                  <a:pt x="154" y="2971"/>
                  <a:pt x="294" y="3018"/>
                  <a:pt x="429" y="3018"/>
                </a:cubicBezTo>
                <a:cubicBezTo>
                  <a:pt x="587" y="3018"/>
                  <a:pt x="739" y="2953"/>
                  <a:pt x="901" y="2917"/>
                </a:cubicBezTo>
                <a:cubicBezTo>
                  <a:pt x="1435" y="2751"/>
                  <a:pt x="2035" y="2517"/>
                  <a:pt x="2602" y="2484"/>
                </a:cubicBezTo>
                <a:cubicBezTo>
                  <a:pt x="3423" y="2445"/>
                  <a:pt x="4255" y="2428"/>
                  <a:pt x="5085" y="2428"/>
                </a:cubicBezTo>
                <a:cubicBezTo>
                  <a:pt x="5672" y="2428"/>
                  <a:pt x="6259" y="2437"/>
                  <a:pt x="6839" y="2450"/>
                </a:cubicBezTo>
                <a:cubicBezTo>
                  <a:pt x="7406" y="2450"/>
                  <a:pt x="7973" y="2517"/>
                  <a:pt x="8507" y="2651"/>
                </a:cubicBezTo>
                <a:cubicBezTo>
                  <a:pt x="10275" y="3051"/>
                  <a:pt x="12009" y="3484"/>
                  <a:pt x="13777" y="3885"/>
                </a:cubicBezTo>
                <a:cubicBezTo>
                  <a:pt x="15178" y="4218"/>
                  <a:pt x="16579" y="4585"/>
                  <a:pt x="18013" y="4785"/>
                </a:cubicBezTo>
                <a:cubicBezTo>
                  <a:pt x="20015" y="5119"/>
                  <a:pt x="22016" y="5319"/>
                  <a:pt x="23984" y="5586"/>
                </a:cubicBezTo>
                <a:cubicBezTo>
                  <a:pt x="25250" y="5754"/>
                  <a:pt x="26510" y="5817"/>
                  <a:pt x="27765" y="5817"/>
                </a:cubicBezTo>
                <a:cubicBezTo>
                  <a:pt x="29255" y="5817"/>
                  <a:pt x="30739" y="5728"/>
                  <a:pt x="32224" y="5619"/>
                </a:cubicBezTo>
                <a:cubicBezTo>
                  <a:pt x="33558" y="5519"/>
                  <a:pt x="34859" y="5352"/>
                  <a:pt x="36293" y="5219"/>
                </a:cubicBezTo>
                <a:lnTo>
                  <a:pt x="36293" y="5219"/>
                </a:lnTo>
                <a:cubicBezTo>
                  <a:pt x="36026" y="5519"/>
                  <a:pt x="35860" y="5686"/>
                  <a:pt x="35693" y="5886"/>
                </a:cubicBezTo>
                <a:cubicBezTo>
                  <a:pt x="34992" y="6820"/>
                  <a:pt x="34225" y="7754"/>
                  <a:pt x="33591" y="8755"/>
                </a:cubicBezTo>
                <a:cubicBezTo>
                  <a:pt x="33091" y="9522"/>
                  <a:pt x="33491" y="10156"/>
                  <a:pt x="34425" y="10156"/>
                </a:cubicBezTo>
                <a:cubicBezTo>
                  <a:pt x="34725" y="10156"/>
                  <a:pt x="35059" y="10022"/>
                  <a:pt x="35259" y="9789"/>
                </a:cubicBezTo>
                <a:cubicBezTo>
                  <a:pt x="36493" y="8521"/>
                  <a:pt x="37694" y="7187"/>
                  <a:pt x="38862" y="5886"/>
                </a:cubicBezTo>
                <a:cubicBezTo>
                  <a:pt x="39062" y="5686"/>
                  <a:pt x="39129" y="5386"/>
                  <a:pt x="39329" y="5186"/>
                </a:cubicBezTo>
                <a:cubicBezTo>
                  <a:pt x="40096" y="4318"/>
                  <a:pt x="39929" y="3585"/>
                  <a:pt x="38862" y="3151"/>
                </a:cubicBezTo>
                <a:cubicBezTo>
                  <a:pt x="38261" y="2884"/>
                  <a:pt x="37661" y="2651"/>
                  <a:pt x="37094" y="2317"/>
                </a:cubicBezTo>
                <a:cubicBezTo>
                  <a:pt x="36293" y="1783"/>
                  <a:pt x="35526" y="1183"/>
                  <a:pt x="34725" y="649"/>
                </a:cubicBezTo>
                <a:cubicBezTo>
                  <a:pt x="34392" y="449"/>
                  <a:pt x="34058" y="249"/>
                  <a:pt x="33691" y="115"/>
                </a:cubicBezTo>
                <a:cubicBezTo>
                  <a:pt x="33513" y="38"/>
                  <a:pt x="33332" y="0"/>
                  <a:pt x="3316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2"/>
          <p:cNvSpPr txBox="1"/>
          <p:nvPr/>
        </p:nvSpPr>
        <p:spPr>
          <a:xfrm>
            <a:off x="727969" y="2011400"/>
            <a:ext cx="2166151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ru-RU" b="1" dirty="0" err="1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Професійна</a:t>
            </a:r>
            <a:r>
              <a:rPr lang="ru-RU" b="1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компетентність</a:t>
            </a:r>
            <a:r>
              <a:rPr lang="ru-RU" b="1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 і </a:t>
            </a:r>
            <a:r>
              <a:rPr lang="ru-RU" b="1" dirty="0" err="1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досвід</a:t>
            </a:r>
            <a:endParaRPr lang="ru-RU" b="1" dirty="0">
              <a:solidFill>
                <a:schemeClr val="bg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2"/>
          <p:cNvSpPr txBox="1"/>
          <p:nvPr/>
        </p:nvSpPr>
        <p:spPr>
          <a:xfrm>
            <a:off x="6357001" y="3593800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ru-RU" b="1" dirty="0" err="1">
                <a:latin typeface="+mn-lt"/>
                <a:ea typeface="Roboto"/>
                <a:cs typeface="Roboto"/>
                <a:sym typeface="Roboto"/>
              </a:rPr>
              <a:t>Міжособистісні</a:t>
            </a:r>
            <a:r>
              <a:rPr lang="ru-RU" b="1" dirty="0"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latin typeface="+mn-lt"/>
                <a:ea typeface="Roboto"/>
                <a:cs typeface="Roboto"/>
                <a:sym typeface="Roboto"/>
              </a:rPr>
              <a:t>якості</a:t>
            </a:r>
            <a:endParaRPr lang="ru-RU" b="1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2"/>
          <p:cNvSpPr txBox="1"/>
          <p:nvPr/>
        </p:nvSpPr>
        <p:spPr>
          <a:xfrm>
            <a:off x="6357001" y="1985282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ru-RU" b="1" dirty="0" err="1">
                <a:latin typeface="+mn-lt"/>
                <a:ea typeface="Roboto"/>
                <a:cs typeface="Roboto"/>
                <a:sym typeface="Roboto"/>
              </a:rPr>
              <a:t>Ставлення</a:t>
            </a:r>
            <a:r>
              <a:rPr lang="ru-RU" b="1" dirty="0">
                <a:latin typeface="+mn-lt"/>
                <a:ea typeface="Roboto"/>
                <a:cs typeface="Roboto"/>
                <a:sym typeface="Roboto"/>
              </a:rPr>
              <a:t> і </a:t>
            </a:r>
            <a:r>
              <a:rPr lang="ru-RU" b="1" dirty="0" err="1">
                <a:latin typeface="+mn-lt"/>
                <a:ea typeface="Roboto"/>
                <a:cs typeface="Roboto"/>
                <a:sym typeface="Roboto"/>
              </a:rPr>
              <a:t>риси</a:t>
            </a:r>
            <a:r>
              <a:rPr lang="ru-RU" b="1" dirty="0">
                <a:latin typeface="+mn-lt"/>
                <a:ea typeface="Roboto"/>
                <a:cs typeface="Roboto"/>
                <a:sym typeface="Roboto"/>
              </a:rPr>
              <a:t> характеру</a:t>
            </a:r>
          </a:p>
        </p:txBody>
      </p:sp>
      <p:sp>
        <p:nvSpPr>
          <p:cNvPr id="236" name="Google Shape;236;p32"/>
          <p:cNvSpPr txBox="1"/>
          <p:nvPr/>
        </p:nvSpPr>
        <p:spPr>
          <a:xfrm>
            <a:off x="887400" y="3593800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ru-RU" b="1" dirty="0" err="1">
                <a:latin typeface="+mn-lt"/>
                <a:ea typeface="Roboto"/>
                <a:cs typeface="Roboto"/>
                <a:sym typeface="Roboto"/>
              </a:rPr>
              <a:t>Навички</a:t>
            </a:r>
            <a:r>
              <a:rPr lang="ru-RU" b="1" dirty="0"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latin typeface="+mn-lt"/>
                <a:ea typeface="Roboto"/>
                <a:cs typeface="Roboto"/>
                <a:sym typeface="Roboto"/>
              </a:rPr>
              <a:t>спілкування</a:t>
            </a:r>
            <a:endParaRPr lang="ru-RU" b="1" dirty="0">
              <a:latin typeface="+mn-lt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0259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9"/>
          <p:cNvSpPr txBox="1"/>
          <p:nvPr/>
        </p:nvSpPr>
        <p:spPr>
          <a:xfrm>
            <a:off x="658800" y="1543025"/>
            <a:ext cx="2125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Колеги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вважають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його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видатним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педагогом</a:t>
            </a:r>
          </a:p>
        </p:txBody>
      </p:sp>
      <p:sp>
        <p:nvSpPr>
          <p:cNvPr id="602" name="Google Shape;602;p39"/>
          <p:cNvSpPr txBox="1"/>
          <p:nvPr/>
        </p:nvSpPr>
        <p:spPr>
          <a:xfrm>
            <a:off x="658800" y="2760985"/>
            <a:ext cx="2125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Впевнений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у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своїх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педагогічних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навичках</a:t>
            </a:r>
            <a:endParaRPr lang="ru-RU" sz="12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3" name="Google Shape;603;p39"/>
          <p:cNvSpPr txBox="1"/>
          <p:nvPr/>
        </p:nvSpPr>
        <p:spPr>
          <a:xfrm>
            <a:off x="662701" y="3369965"/>
            <a:ext cx="2125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Демонструє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відмінні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навички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роботи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в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класі</a:t>
            </a:r>
            <a:endParaRPr lang="ru-RU" sz="12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4" name="Google Shape;604;p39"/>
          <p:cNvSpPr txBox="1"/>
          <p:nvPr/>
        </p:nvSpPr>
        <p:spPr>
          <a:xfrm>
            <a:off x="161650" y="2152005"/>
            <a:ext cx="262265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Володіє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відмінними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знаннями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у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сфері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педагогіки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вікової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психології</a:t>
            </a:r>
            <a:endParaRPr lang="ru-RU" sz="12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5" name="Google Shape;605;p39"/>
          <p:cNvSpPr txBox="1"/>
          <p:nvPr/>
        </p:nvSpPr>
        <p:spPr>
          <a:xfrm>
            <a:off x="248575" y="3978944"/>
            <a:ext cx="2539626" cy="69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Почуває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себе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впевнено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під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час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відвідування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його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уроку </a:t>
            </a:r>
            <a:r>
              <a:rPr lang="ru-RU" sz="1200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іншими</a:t>
            </a:r>
            <a:r>
              <a:rPr lang="ru-RU" sz="12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педагогами</a:t>
            </a:r>
          </a:p>
          <a:p>
            <a:pPr lvl="0">
              <a:lnSpc>
                <a:spcPct val="115000"/>
              </a:lnSpc>
            </a:pPr>
            <a:r>
              <a:rPr lang="ru-RU" sz="12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39"/>
          <p:cNvSpPr txBox="1"/>
          <p:nvPr/>
        </p:nvSpPr>
        <p:spPr>
          <a:xfrm flipH="1">
            <a:off x="6358651" y="1543025"/>
            <a:ext cx="2125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Підтримує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професійні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контакти</a:t>
            </a:r>
            <a:endParaRPr lang="ru-RU" sz="12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39"/>
          <p:cNvSpPr txBox="1"/>
          <p:nvPr/>
        </p:nvSpPr>
        <p:spPr>
          <a:xfrm flipH="1">
            <a:off x="6354749" y="2711985"/>
            <a:ext cx="2496287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Вміє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уважно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спостерігати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за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тим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що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відбувається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у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класі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608" name="Google Shape;608;p39"/>
          <p:cNvSpPr txBox="1"/>
          <p:nvPr/>
        </p:nvSpPr>
        <p:spPr>
          <a:xfrm flipH="1">
            <a:off x="6354747" y="3296465"/>
            <a:ext cx="2602821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Співпрацює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з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іншими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педагогами і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адміністрацією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закладу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освіти</a:t>
            </a:r>
            <a:endParaRPr lang="ru-RU" sz="12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p39"/>
          <p:cNvSpPr txBox="1"/>
          <p:nvPr/>
        </p:nvSpPr>
        <p:spPr>
          <a:xfrm flipH="1">
            <a:off x="6358651" y="2127505"/>
            <a:ext cx="2125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Розуміє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правила і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процедури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школи</a:t>
            </a:r>
            <a:endParaRPr lang="ru-RU" sz="12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39"/>
          <p:cNvSpPr txBox="1"/>
          <p:nvPr/>
        </p:nvSpPr>
        <p:spPr>
          <a:xfrm flipH="1">
            <a:off x="6354750" y="3978945"/>
            <a:ext cx="2496286" cy="93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Прагне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оволодіти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новими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технологіями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які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використовуються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іншими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вчителями</a:t>
            </a:r>
            <a:endParaRPr lang="ru-RU" sz="12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11" name="Google Shape;611;p39"/>
          <p:cNvGrpSpPr/>
          <p:nvPr/>
        </p:nvGrpSpPr>
        <p:grpSpPr>
          <a:xfrm>
            <a:off x="3911725" y="3415500"/>
            <a:ext cx="1345019" cy="1727977"/>
            <a:chOff x="3911725" y="3415500"/>
            <a:chExt cx="1345019" cy="1727977"/>
          </a:xfrm>
        </p:grpSpPr>
        <p:sp>
          <p:nvSpPr>
            <p:cNvPr id="612" name="Google Shape;612;p39"/>
            <p:cNvSpPr/>
            <p:nvPr/>
          </p:nvSpPr>
          <p:spPr>
            <a:xfrm>
              <a:off x="3911725" y="3415500"/>
              <a:ext cx="1344977" cy="1727977"/>
            </a:xfrm>
            <a:custGeom>
              <a:avLst/>
              <a:gdLst/>
              <a:ahLst/>
              <a:cxnLst/>
              <a:rect l="l" t="t" r="r" b="b"/>
              <a:pathLst>
                <a:path w="85996" h="107178" extrusionOk="0">
                  <a:moveTo>
                    <a:pt x="43298" y="3336"/>
                  </a:moveTo>
                  <a:cubicBezTo>
                    <a:pt x="61578" y="3336"/>
                    <a:pt x="68316" y="22116"/>
                    <a:pt x="64113" y="27720"/>
                  </a:cubicBezTo>
                  <a:cubicBezTo>
                    <a:pt x="62858" y="29388"/>
                    <a:pt x="60417" y="29773"/>
                    <a:pt x="56557" y="29773"/>
                  </a:cubicBezTo>
                  <a:cubicBezTo>
                    <a:pt x="53237" y="29773"/>
                    <a:pt x="48866" y="29488"/>
                    <a:pt x="43298" y="29488"/>
                  </a:cubicBezTo>
                  <a:cubicBezTo>
                    <a:pt x="37729" y="29488"/>
                    <a:pt x="33359" y="29773"/>
                    <a:pt x="30039" y="29773"/>
                  </a:cubicBezTo>
                  <a:cubicBezTo>
                    <a:pt x="26179" y="29773"/>
                    <a:pt x="23738" y="29388"/>
                    <a:pt x="22483" y="27720"/>
                  </a:cubicBezTo>
                  <a:cubicBezTo>
                    <a:pt x="18180" y="21983"/>
                    <a:pt x="25252" y="3336"/>
                    <a:pt x="43298" y="3336"/>
                  </a:cubicBezTo>
                  <a:close/>
                  <a:moveTo>
                    <a:pt x="42998" y="0"/>
                  </a:moveTo>
                  <a:cubicBezTo>
                    <a:pt x="29255" y="0"/>
                    <a:pt x="18780" y="9007"/>
                    <a:pt x="18780" y="24218"/>
                  </a:cubicBezTo>
                  <a:cubicBezTo>
                    <a:pt x="18780" y="25952"/>
                    <a:pt x="18914" y="27553"/>
                    <a:pt x="19181" y="29088"/>
                  </a:cubicBezTo>
                  <a:cubicBezTo>
                    <a:pt x="18501" y="28769"/>
                    <a:pt x="17808" y="28545"/>
                    <a:pt x="17230" y="28545"/>
                  </a:cubicBezTo>
                  <a:cubicBezTo>
                    <a:pt x="16901" y="28545"/>
                    <a:pt x="16609" y="28618"/>
                    <a:pt x="16379" y="28788"/>
                  </a:cubicBezTo>
                  <a:cubicBezTo>
                    <a:pt x="14911" y="29888"/>
                    <a:pt x="17113" y="35326"/>
                    <a:pt x="18580" y="37094"/>
                  </a:cubicBezTo>
                  <a:cubicBezTo>
                    <a:pt x="20048" y="38895"/>
                    <a:pt x="20315" y="44399"/>
                    <a:pt x="20849" y="44732"/>
                  </a:cubicBezTo>
                  <a:cubicBezTo>
                    <a:pt x="21049" y="44878"/>
                    <a:pt x="21469" y="45223"/>
                    <a:pt x="22091" y="45223"/>
                  </a:cubicBezTo>
                  <a:cubicBezTo>
                    <a:pt x="22608" y="45223"/>
                    <a:pt x="23264" y="44985"/>
                    <a:pt x="24051" y="44199"/>
                  </a:cubicBezTo>
                  <a:cubicBezTo>
                    <a:pt x="26019" y="49569"/>
                    <a:pt x="28254" y="54673"/>
                    <a:pt x="31956" y="58175"/>
                  </a:cubicBezTo>
                  <a:cubicBezTo>
                    <a:pt x="32157" y="58375"/>
                    <a:pt x="32390" y="58576"/>
                    <a:pt x="32590" y="58742"/>
                  </a:cubicBezTo>
                  <a:cubicBezTo>
                    <a:pt x="32657" y="60410"/>
                    <a:pt x="32724" y="62011"/>
                    <a:pt x="32724" y="63446"/>
                  </a:cubicBezTo>
                  <a:cubicBezTo>
                    <a:pt x="32724" y="72119"/>
                    <a:pt x="6672" y="66715"/>
                    <a:pt x="3336" y="77456"/>
                  </a:cubicBezTo>
                  <a:cubicBezTo>
                    <a:pt x="0" y="88163"/>
                    <a:pt x="667" y="107177"/>
                    <a:pt x="667" y="107177"/>
                  </a:cubicBezTo>
                  <a:lnTo>
                    <a:pt x="85328" y="107177"/>
                  </a:lnTo>
                  <a:cubicBezTo>
                    <a:pt x="85328" y="107177"/>
                    <a:pt x="85995" y="88163"/>
                    <a:pt x="82659" y="77456"/>
                  </a:cubicBezTo>
                  <a:cubicBezTo>
                    <a:pt x="79324" y="66715"/>
                    <a:pt x="53272" y="72119"/>
                    <a:pt x="53272" y="63446"/>
                  </a:cubicBezTo>
                  <a:cubicBezTo>
                    <a:pt x="53272" y="61978"/>
                    <a:pt x="53305" y="60344"/>
                    <a:pt x="53372" y="58609"/>
                  </a:cubicBezTo>
                  <a:cubicBezTo>
                    <a:pt x="57141" y="55106"/>
                    <a:pt x="59509" y="49836"/>
                    <a:pt x="61578" y="44232"/>
                  </a:cubicBezTo>
                  <a:cubicBezTo>
                    <a:pt x="62342" y="44996"/>
                    <a:pt x="62978" y="45229"/>
                    <a:pt x="63484" y="45229"/>
                  </a:cubicBezTo>
                  <a:cubicBezTo>
                    <a:pt x="64103" y="45229"/>
                    <a:pt x="64526" y="44879"/>
                    <a:pt x="64747" y="44732"/>
                  </a:cubicBezTo>
                  <a:cubicBezTo>
                    <a:pt x="65247" y="44399"/>
                    <a:pt x="65547" y="38895"/>
                    <a:pt x="67015" y="37094"/>
                  </a:cubicBezTo>
                  <a:cubicBezTo>
                    <a:pt x="68483" y="35326"/>
                    <a:pt x="70684" y="29888"/>
                    <a:pt x="69183" y="28788"/>
                  </a:cubicBezTo>
                  <a:cubicBezTo>
                    <a:pt x="68969" y="28614"/>
                    <a:pt x="68690" y="28542"/>
                    <a:pt x="68373" y="28542"/>
                  </a:cubicBezTo>
                  <a:cubicBezTo>
                    <a:pt x="67899" y="28542"/>
                    <a:pt x="67340" y="28701"/>
                    <a:pt x="66781" y="28921"/>
                  </a:cubicBezTo>
                  <a:cubicBezTo>
                    <a:pt x="67048" y="27420"/>
                    <a:pt x="67215" y="25886"/>
                    <a:pt x="67215" y="24218"/>
                  </a:cubicBezTo>
                  <a:cubicBezTo>
                    <a:pt x="67215" y="9007"/>
                    <a:pt x="56741" y="0"/>
                    <a:pt x="429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4584240" y="3415500"/>
              <a:ext cx="672504" cy="1727977"/>
            </a:xfrm>
            <a:custGeom>
              <a:avLst/>
              <a:gdLst/>
              <a:ahLst/>
              <a:cxnLst/>
              <a:rect l="l" t="t" r="r" b="b"/>
              <a:pathLst>
                <a:path w="42999" h="107178" extrusionOk="0">
                  <a:moveTo>
                    <a:pt x="1" y="0"/>
                  </a:moveTo>
                  <a:lnTo>
                    <a:pt x="1" y="3336"/>
                  </a:lnTo>
                  <a:lnTo>
                    <a:pt x="301" y="3336"/>
                  </a:lnTo>
                  <a:cubicBezTo>
                    <a:pt x="18581" y="3336"/>
                    <a:pt x="25319" y="22116"/>
                    <a:pt x="21116" y="27720"/>
                  </a:cubicBezTo>
                  <a:cubicBezTo>
                    <a:pt x="19861" y="29388"/>
                    <a:pt x="17420" y="29773"/>
                    <a:pt x="13560" y="29773"/>
                  </a:cubicBezTo>
                  <a:cubicBezTo>
                    <a:pt x="10240" y="29773"/>
                    <a:pt x="5869" y="29488"/>
                    <a:pt x="301" y="29488"/>
                  </a:cubicBezTo>
                  <a:lnTo>
                    <a:pt x="1" y="29488"/>
                  </a:lnTo>
                  <a:lnTo>
                    <a:pt x="1" y="107177"/>
                  </a:lnTo>
                  <a:lnTo>
                    <a:pt x="42331" y="107177"/>
                  </a:lnTo>
                  <a:cubicBezTo>
                    <a:pt x="42331" y="107177"/>
                    <a:pt x="42998" y="88163"/>
                    <a:pt x="39662" y="77422"/>
                  </a:cubicBezTo>
                  <a:cubicBezTo>
                    <a:pt x="36327" y="66715"/>
                    <a:pt x="10275" y="72119"/>
                    <a:pt x="10275" y="63446"/>
                  </a:cubicBezTo>
                  <a:cubicBezTo>
                    <a:pt x="10275" y="61978"/>
                    <a:pt x="10308" y="60344"/>
                    <a:pt x="10375" y="58609"/>
                  </a:cubicBezTo>
                  <a:cubicBezTo>
                    <a:pt x="14144" y="55106"/>
                    <a:pt x="16512" y="49836"/>
                    <a:pt x="18581" y="44232"/>
                  </a:cubicBezTo>
                  <a:cubicBezTo>
                    <a:pt x="19338" y="44989"/>
                    <a:pt x="19969" y="45218"/>
                    <a:pt x="20472" y="45218"/>
                  </a:cubicBezTo>
                  <a:cubicBezTo>
                    <a:pt x="21100" y="45218"/>
                    <a:pt x="21527" y="44862"/>
                    <a:pt x="21750" y="44732"/>
                  </a:cubicBezTo>
                  <a:cubicBezTo>
                    <a:pt x="22250" y="44399"/>
                    <a:pt x="22550" y="38895"/>
                    <a:pt x="24018" y="37094"/>
                  </a:cubicBezTo>
                  <a:cubicBezTo>
                    <a:pt x="25486" y="35292"/>
                    <a:pt x="27687" y="29888"/>
                    <a:pt x="26186" y="28754"/>
                  </a:cubicBezTo>
                  <a:cubicBezTo>
                    <a:pt x="25979" y="28599"/>
                    <a:pt x="25712" y="28534"/>
                    <a:pt x="25408" y="28534"/>
                  </a:cubicBezTo>
                  <a:cubicBezTo>
                    <a:pt x="24928" y="28534"/>
                    <a:pt x="24356" y="28696"/>
                    <a:pt x="23784" y="28921"/>
                  </a:cubicBezTo>
                  <a:cubicBezTo>
                    <a:pt x="24051" y="27420"/>
                    <a:pt x="24218" y="25886"/>
                    <a:pt x="24218" y="24218"/>
                  </a:cubicBezTo>
                  <a:cubicBezTo>
                    <a:pt x="24218" y="9007"/>
                    <a:pt x="13744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4297025" y="3525325"/>
              <a:ext cx="277401" cy="293358"/>
            </a:xfrm>
            <a:custGeom>
              <a:avLst/>
              <a:gdLst/>
              <a:ahLst/>
              <a:cxnLst/>
              <a:rect l="l" t="t" r="r" b="b"/>
              <a:pathLst>
                <a:path w="20149" h="21308" extrusionOk="0">
                  <a:moveTo>
                    <a:pt x="16241" y="1"/>
                  </a:moveTo>
                  <a:cubicBezTo>
                    <a:pt x="15994" y="1"/>
                    <a:pt x="15739" y="19"/>
                    <a:pt x="15479" y="59"/>
                  </a:cubicBezTo>
                  <a:cubicBezTo>
                    <a:pt x="14178" y="225"/>
                    <a:pt x="12677" y="993"/>
                    <a:pt x="12210" y="3027"/>
                  </a:cubicBezTo>
                  <a:cubicBezTo>
                    <a:pt x="11870" y="2566"/>
                    <a:pt x="11194" y="2334"/>
                    <a:pt x="10410" y="2334"/>
                  </a:cubicBezTo>
                  <a:cubicBezTo>
                    <a:pt x="8191" y="2334"/>
                    <a:pt x="5106" y="4193"/>
                    <a:pt x="6339" y="7964"/>
                  </a:cubicBezTo>
                  <a:lnTo>
                    <a:pt x="6339" y="7964"/>
                  </a:lnTo>
                  <a:cubicBezTo>
                    <a:pt x="6014" y="7862"/>
                    <a:pt x="5692" y="7815"/>
                    <a:pt x="5378" y="7815"/>
                  </a:cubicBezTo>
                  <a:cubicBezTo>
                    <a:pt x="2404" y="7815"/>
                    <a:pt x="138" y="12053"/>
                    <a:pt x="2703" y="14135"/>
                  </a:cubicBezTo>
                  <a:cubicBezTo>
                    <a:pt x="1302" y="14602"/>
                    <a:pt x="168" y="15803"/>
                    <a:pt x="101" y="17771"/>
                  </a:cubicBezTo>
                  <a:cubicBezTo>
                    <a:pt x="1" y="19639"/>
                    <a:pt x="1402" y="21307"/>
                    <a:pt x="3370" y="21307"/>
                  </a:cubicBezTo>
                  <a:lnTo>
                    <a:pt x="16913" y="21307"/>
                  </a:lnTo>
                  <a:cubicBezTo>
                    <a:pt x="18681" y="21307"/>
                    <a:pt x="20149" y="19873"/>
                    <a:pt x="20149" y="18071"/>
                  </a:cubicBezTo>
                  <a:lnTo>
                    <a:pt x="20149" y="3461"/>
                  </a:lnTo>
                  <a:cubicBezTo>
                    <a:pt x="20149" y="1595"/>
                    <a:pt x="18519" y="1"/>
                    <a:pt x="16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4594064" y="3525325"/>
              <a:ext cx="277401" cy="293358"/>
            </a:xfrm>
            <a:custGeom>
              <a:avLst/>
              <a:gdLst/>
              <a:ahLst/>
              <a:cxnLst/>
              <a:rect l="l" t="t" r="r" b="b"/>
              <a:pathLst>
                <a:path w="20149" h="21308" extrusionOk="0">
                  <a:moveTo>
                    <a:pt x="3884" y="1"/>
                  </a:moveTo>
                  <a:cubicBezTo>
                    <a:pt x="1630" y="1"/>
                    <a:pt x="1" y="1595"/>
                    <a:pt x="1" y="3461"/>
                  </a:cubicBezTo>
                  <a:lnTo>
                    <a:pt x="1" y="18071"/>
                  </a:lnTo>
                  <a:cubicBezTo>
                    <a:pt x="1" y="19873"/>
                    <a:pt x="1435" y="21307"/>
                    <a:pt x="3236" y="21307"/>
                  </a:cubicBezTo>
                  <a:lnTo>
                    <a:pt x="16746" y="21307"/>
                  </a:lnTo>
                  <a:cubicBezTo>
                    <a:pt x="18714" y="21307"/>
                    <a:pt x="20149" y="19639"/>
                    <a:pt x="20048" y="17771"/>
                  </a:cubicBezTo>
                  <a:cubicBezTo>
                    <a:pt x="19948" y="15803"/>
                    <a:pt x="18848" y="14602"/>
                    <a:pt x="17447" y="14135"/>
                  </a:cubicBezTo>
                  <a:cubicBezTo>
                    <a:pt x="19981" y="12053"/>
                    <a:pt x="17712" y="7815"/>
                    <a:pt x="14738" y="7815"/>
                  </a:cubicBezTo>
                  <a:cubicBezTo>
                    <a:pt x="14424" y="7815"/>
                    <a:pt x="14102" y="7862"/>
                    <a:pt x="13777" y="7964"/>
                  </a:cubicBezTo>
                  <a:cubicBezTo>
                    <a:pt x="15034" y="4193"/>
                    <a:pt x="11938" y="2334"/>
                    <a:pt x="9711" y="2334"/>
                  </a:cubicBezTo>
                  <a:cubicBezTo>
                    <a:pt x="8924" y="2334"/>
                    <a:pt x="8246" y="2566"/>
                    <a:pt x="7906" y="3027"/>
                  </a:cubicBezTo>
                  <a:cubicBezTo>
                    <a:pt x="7439" y="993"/>
                    <a:pt x="5938" y="225"/>
                    <a:pt x="4637" y="59"/>
                  </a:cubicBezTo>
                  <a:cubicBezTo>
                    <a:pt x="4380" y="19"/>
                    <a:pt x="4128" y="1"/>
                    <a:pt x="3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39"/>
          <p:cNvGrpSpPr/>
          <p:nvPr/>
        </p:nvGrpSpPr>
        <p:grpSpPr>
          <a:xfrm>
            <a:off x="5597966" y="1532345"/>
            <a:ext cx="460160" cy="2916500"/>
            <a:chOff x="7988250" y="5648575"/>
            <a:chExt cx="735550" cy="4661925"/>
          </a:xfrm>
        </p:grpSpPr>
        <p:sp>
          <p:nvSpPr>
            <p:cNvPr id="617" name="Google Shape;617;p39"/>
            <p:cNvSpPr/>
            <p:nvPr/>
          </p:nvSpPr>
          <p:spPr>
            <a:xfrm>
              <a:off x="8579500" y="5913750"/>
              <a:ext cx="40050" cy="124275"/>
            </a:xfrm>
            <a:custGeom>
              <a:avLst/>
              <a:gdLst/>
              <a:ahLst/>
              <a:cxnLst/>
              <a:rect l="l" t="t" r="r" b="b"/>
              <a:pathLst>
                <a:path w="1602" h="4971" extrusionOk="0">
                  <a:moveTo>
                    <a:pt x="1" y="1"/>
                  </a:moveTo>
                  <a:lnTo>
                    <a:pt x="801" y="4971"/>
                  </a:lnTo>
                  <a:cubicBezTo>
                    <a:pt x="1602" y="2803"/>
                    <a:pt x="1235" y="83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8044125" y="5713700"/>
              <a:ext cx="507900" cy="580650"/>
            </a:xfrm>
            <a:custGeom>
              <a:avLst/>
              <a:gdLst/>
              <a:ahLst/>
              <a:cxnLst/>
              <a:rect l="l" t="t" r="r" b="b"/>
              <a:pathLst>
                <a:path w="20316" h="23226" extrusionOk="0">
                  <a:moveTo>
                    <a:pt x="10074" y="1965"/>
                  </a:moveTo>
                  <a:cubicBezTo>
                    <a:pt x="10675" y="1965"/>
                    <a:pt x="11175" y="2465"/>
                    <a:pt x="11175" y="3066"/>
                  </a:cubicBezTo>
                  <a:cubicBezTo>
                    <a:pt x="11175" y="3266"/>
                    <a:pt x="10942" y="3466"/>
                    <a:pt x="10975" y="3666"/>
                  </a:cubicBezTo>
                  <a:cubicBezTo>
                    <a:pt x="11075" y="4033"/>
                    <a:pt x="11542" y="4200"/>
                    <a:pt x="11542" y="4600"/>
                  </a:cubicBezTo>
                  <a:cubicBezTo>
                    <a:pt x="11542" y="5201"/>
                    <a:pt x="11042" y="5668"/>
                    <a:pt x="10475" y="5668"/>
                  </a:cubicBezTo>
                  <a:cubicBezTo>
                    <a:pt x="10408" y="5668"/>
                    <a:pt x="10375" y="5968"/>
                    <a:pt x="9908" y="5968"/>
                  </a:cubicBezTo>
                  <a:cubicBezTo>
                    <a:pt x="9607" y="5968"/>
                    <a:pt x="9607" y="5601"/>
                    <a:pt x="9407" y="5601"/>
                  </a:cubicBezTo>
                  <a:cubicBezTo>
                    <a:pt x="9392" y="5600"/>
                    <a:pt x="9377" y="5599"/>
                    <a:pt x="9362" y="5599"/>
                  </a:cubicBezTo>
                  <a:cubicBezTo>
                    <a:pt x="9148" y="5599"/>
                    <a:pt x="8934" y="5729"/>
                    <a:pt x="8727" y="5729"/>
                  </a:cubicBezTo>
                  <a:cubicBezTo>
                    <a:pt x="8594" y="5729"/>
                    <a:pt x="8465" y="5676"/>
                    <a:pt x="8340" y="5501"/>
                  </a:cubicBezTo>
                  <a:cubicBezTo>
                    <a:pt x="7739" y="4634"/>
                    <a:pt x="8874" y="4734"/>
                    <a:pt x="8173" y="3733"/>
                  </a:cubicBezTo>
                  <a:cubicBezTo>
                    <a:pt x="7706" y="3033"/>
                    <a:pt x="8440" y="2566"/>
                    <a:pt x="8807" y="2566"/>
                  </a:cubicBezTo>
                  <a:cubicBezTo>
                    <a:pt x="9441" y="2566"/>
                    <a:pt x="9207" y="1965"/>
                    <a:pt x="10074" y="1965"/>
                  </a:cubicBezTo>
                  <a:close/>
                  <a:moveTo>
                    <a:pt x="6205" y="6435"/>
                  </a:moveTo>
                  <a:cubicBezTo>
                    <a:pt x="6805" y="6435"/>
                    <a:pt x="7306" y="6902"/>
                    <a:pt x="7306" y="7502"/>
                  </a:cubicBezTo>
                  <a:cubicBezTo>
                    <a:pt x="7306" y="7736"/>
                    <a:pt x="7072" y="7903"/>
                    <a:pt x="7106" y="8103"/>
                  </a:cubicBezTo>
                  <a:cubicBezTo>
                    <a:pt x="7206" y="8470"/>
                    <a:pt x="7673" y="8637"/>
                    <a:pt x="7673" y="9070"/>
                  </a:cubicBezTo>
                  <a:cubicBezTo>
                    <a:pt x="7673" y="9637"/>
                    <a:pt x="7172" y="10138"/>
                    <a:pt x="6605" y="10138"/>
                  </a:cubicBezTo>
                  <a:cubicBezTo>
                    <a:pt x="6539" y="10138"/>
                    <a:pt x="6505" y="10438"/>
                    <a:pt x="6038" y="10438"/>
                  </a:cubicBezTo>
                  <a:cubicBezTo>
                    <a:pt x="5738" y="10438"/>
                    <a:pt x="5738" y="10071"/>
                    <a:pt x="5538" y="10071"/>
                  </a:cubicBezTo>
                  <a:cubicBezTo>
                    <a:pt x="5523" y="10070"/>
                    <a:pt x="5508" y="10069"/>
                    <a:pt x="5493" y="10069"/>
                  </a:cubicBezTo>
                  <a:cubicBezTo>
                    <a:pt x="5278" y="10069"/>
                    <a:pt x="5064" y="10199"/>
                    <a:pt x="4857" y="10199"/>
                  </a:cubicBezTo>
                  <a:cubicBezTo>
                    <a:pt x="4725" y="10199"/>
                    <a:pt x="4595" y="10146"/>
                    <a:pt x="4470" y="9971"/>
                  </a:cubicBezTo>
                  <a:cubicBezTo>
                    <a:pt x="3870" y="9104"/>
                    <a:pt x="5004" y="9204"/>
                    <a:pt x="4304" y="8203"/>
                  </a:cubicBezTo>
                  <a:cubicBezTo>
                    <a:pt x="3837" y="7502"/>
                    <a:pt x="4571" y="7035"/>
                    <a:pt x="4937" y="7035"/>
                  </a:cubicBezTo>
                  <a:cubicBezTo>
                    <a:pt x="5571" y="7035"/>
                    <a:pt x="5338" y="6435"/>
                    <a:pt x="6205" y="6435"/>
                  </a:cubicBezTo>
                  <a:close/>
                  <a:moveTo>
                    <a:pt x="14565" y="7688"/>
                  </a:moveTo>
                  <a:cubicBezTo>
                    <a:pt x="14802" y="7688"/>
                    <a:pt x="15023" y="7746"/>
                    <a:pt x="15211" y="7869"/>
                  </a:cubicBezTo>
                  <a:cubicBezTo>
                    <a:pt x="16012" y="8370"/>
                    <a:pt x="16012" y="9804"/>
                    <a:pt x="15211" y="11038"/>
                  </a:cubicBezTo>
                  <a:cubicBezTo>
                    <a:pt x="14633" y="11969"/>
                    <a:pt x="13750" y="12521"/>
                    <a:pt x="13008" y="12521"/>
                  </a:cubicBezTo>
                  <a:cubicBezTo>
                    <a:pt x="12766" y="12521"/>
                    <a:pt x="12539" y="12462"/>
                    <a:pt x="12343" y="12339"/>
                  </a:cubicBezTo>
                  <a:cubicBezTo>
                    <a:pt x="11576" y="11839"/>
                    <a:pt x="11576" y="10404"/>
                    <a:pt x="12343" y="9170"/>
                  </a:cubicBezTo>
                  <a:cubicBezTo>
                    <a:pt x="12947" y="8239"/>
                    <a:pt x="13835" y="7688"/>
                    <a:pt x="14565" y="7688"/>
                  </a:cubicBezTo>
                  <a:close/>
                  <a:moveTo>
                    <a:pt x="5471" y="12506"/>
                  </a:moveTo>
                  <a:cubicBezTo>
                    <a:pt x="6072" y="12506"/>
                    <a:pt x="6539" y="13006"/>
                    <a:pt x="6539" y="13607"/>
                  </a:cubicBezTo>
                  <a:cubicBezTo>
                    <a:pt x="6539" y="13807"/>
                    <a:pt x="6305" y="14007"/>
                    <a:pt x="6372" y="14207"/>
                  </a:cubicBezTo>
                  <a:cubicBezTo>
                    <a:pt x="6439" y="14574"/>
                    <a:pt x="6906" y="14741"/>
                    <a:pt x="6906" y="15141"/>
                  </a:cubicBezTo>
                  <a:cubicBezTo>
                    <a:pt x="6906" y="15742"/>
                    <a:pt x="6439" y="16209"/>
                    <a:pt x="5838" y="16209"/>
                  </a:cubicBezTo>
                  <a:cubicBezTo>
                    <a:pt x="5771" y="16209"/>
                    <a:pt x="5771" y="16509"/>
                    <a:pt x="5271" y="16509"/>
                  </a:cubicBezTo>
                  <a:cubicBezTo>
                    <a:pt x="5004" y="16509"/>
                    <a:pt x="5004" y="16142"/>
                    <a:pt x="4804" y="16142"/>
                  </a:cubicBezTo>
                  <a:cubicBezTo>
                    <a:pt x="4559" y="16142"/>
                    <a:pt x="4327" y="16279"/>
                    <a:pt x="4108" y="16279"/>
                  </a:cubicBezTo>
                  <a:cubicBezTo>
                    <a:pt x="3968" y="16279"/>
                    <a:pt x="3833" y="16223"/>
                    <a:pt x="3703" y="16042"/>
                  </a:cubicBezTo>
                  <a:cubicBezTo>
                    <a:pt x="3103" y="15208"/>
                    <a:pt x="4270" y="15308"/>
                    <a:pt x="3536" y="14274"/>
                  </a:cubicBezTo>
                  <a:cubicBezTo>
                    <a:pt x="3069" y="13573"/>
                    <a:pt x="3837" y="13140"/>
                    <a:pt x="4204" y="13140"/>
                  </a:cubicBezTo>
                  <a:cubicBezTo>
                    <a:pt x="4804" y="13140"/>
                    <a:pt x="4604" y="12506"/>
                    <a:pt x="5471" y="12506"/>
                  </a:cubicBezTo>
                  <a:close/>
                  <a:moveTo>
                    <a:pt x="17847" y="13440"/>
                  </a:moveTo>
                  <a:cubicBezTo>
                    <a:pt x="18414" y="13440"/>
                    <a:pt x="18914" y="13940"/>
                    <a:pt x="18914" y="14541"/>
                  </a:cubicBezTo>
                  <a:cubicBezTo>
                    <a:pt x="18914" y="14741"/>
                    <a:pt x="18681" y="14941"/>
                    <a:pt x="18714" y="15141"/>
                  </a:cubicBezTo>
                  <a:cubicBezTo>
                    <a:pt x="18814" y="15508"/>
                    <a:pt x="19281" y="15675"/>
                    <a:pt x="19281" y="16075"/>
                  </a:cubicBezTo>
                  <a:cubicBezTo>
                    <a:pt x="19281" y="16676"/>
                    <a:pt x="18814" y="17143"/>
                    <a:pt x="18214" y="17143"/>
                  </a:cubicBezTo>
                  <a:cubicBezTo>
                    <a:pt x="18147" y="17143"/>
                    <a:pt x="18147" y="17443"/>
                    <a:pt x="17647" y="17443"/>
                  </a:cubicBezTo>
                  <a:cubicBezTo>
                    <a:pt x="17346" y="17443"/>
                    <a:pt x="17380" y="17076"/>
                    <a:pt x="17180" y="17076"/>
                  </a:cubicBezTo>
                  <a:cubicBezTo>
                    <a:pt x="16935" y="17076"/>
                    <a:pt x="16703" y="17213"/>
                    <a:pt x="16483" y="17213"/>
                  </a:cubicBezTo>
                  <a:cubicBezTo>
                    <a:pt x="16343" y="17213"/>
                    <a:pt x="16208" y="17157"/>
                    <a:pt x="16079" y="16976"/>
                  </a:cubicBezTo>
                  <a:cubicBezTo>
                    <a:pt x="15478" y="16142"/>
                    <a:pt x="16612" y="16242"/>
                    <a:pt x="15912" y="15208"/>
                  </a:cubicBezTo>
                  <a:cubicBezTo>
                    <a:pt x="15445" y="14507"/>
                    <a:pt x="16212" y="14074"/>
                    <a:pt x="16579" y="14074"/>
                  </a:cubicBezTo>
                  <a:cubicBezTo>
                    <a:pt x="17180" y="14074"/>
                    <a:pt x="16946" y="13440"/>
                    <a:pt x="17847" y="13440"/>
                  </a:cubicBezTo>
                  <a:close/>
                  <a:moveTo>
                    <a:pt x="13610" y="17043"/>
                  </a:moveTo>
                  <a:cubicBezTo>
                    <a:pt x="14211" y="17043"/>
                    <a:pt x="14678" y="17543"/>
                    <a:pt x="14678" y="18110"/>
                  </a:cubicBezTo>
                  <a:cubicBezTo>
                    <a:pt x="14678" y="18344"/>
                    <a:pt x="14444" y="18544"/>
                    <a:pt x="14478" y="18744"/>
                  </a:cubicBezTo>
                  <a:cubicBezTo>
                    <a:pt x="14578" y="19111"/>
                    <a:pt x="15045" y="19278"/>
                    <a:pt x="15045" y="19678"/>
                  </a:cubicBezTo>
                  <a:cubicBezTo>
                    <a:pt x="15045" y="20245"/>
                    <a:pt x="14578" y="20745"/>
                    <a:pt x="13977" y="20745"/>
                  </a:cubicBezTo>
                  <a:cubicBezTo>
                    <a:pt x="13911" y="20745"/>
                    <a:pt x="13911" y="21045"/>
                    <a:pt x="13410" y="21045"/>
                  </a:cubicBezTo>
                  <a:cubicBezTo>
                    <a:pt x="13143" y="21045"/>
                    <a:pt x="13143" y="20679"/>
                    <a:pt x="12943" y="20679"/>
                  </a:cubicBezTo>
                  <a:cubicBezTo>
                    <a:pt x="12927" y="20677"/>
                    <a:pt x="12910" y="20676"/>
                    <a:pt x="12894" y="20676"/>
                  </a:cubicBezTo>
                  <a:cubicBezTo>
                    <a:pt x="12662" y="20676"/>
                    <a:pt x="12441" y="20807"/>
                    <a:pt x="12231" y="20807"/>
                  </a:cubicBezTo>
                  <a:cubicBezTo>
                    <a:pt x="12097" y="20807"/>
                    <a:pt x="11967" y="20753"/>
                    <a:pt x="11842" y="20578"/>
                  </a:cubicBezTo>
                  <a:cubicBezTo>
                    <a:pt x="11242" y="19711"/>
                    <a:pt x="12409" y="19811"/>
                    <a:pt x="11676" y="18811"/>
                  </a:cubicBezTo>
                  <a:cubicBezTo>
                    <a:pt x="11209" y="18110"/>
                    <a:pt x="11976" y="17643"/>
                    <a:pt x="12343" y="17643"/>
                  </a:cubicBezTo>
                  <a:cubicBezTo>
                    <a:pt x="12943" y="17643"/>
                    <a:pt x="12743" y="17043"/>
                    <a:pt x="13610" y="17043"/>
                  </a:cubicBezTo>
                  <a:close/>
                  <a:moveTo>
                    <a:pt x="8140" y="17443"/>
                  </a:moveTo>
                  <a:cubicBezTo>
                    <a:pt x="8740" y="17443"/>
                    <a:pt x="9241" y="17943"/>
                    <a:pt x="9241" y="18544"/>
                  </a:cubicBezTo>
                  <a:cubicBezTo>
                    <a:pt x="9241" y="18744"/>
                    <a:pt x="9007" y="18944"/>
                    <a:pt x="9040" y="19144"/>
                  </a:cubicBezTo>
                  <a:cubicBezTo>
                    <a:pt x="9140" y="19511"/>
                    <a:pt x="9607" y="19678"/>
                    <a:pt x="9607" y="20078"/>
                  </a:cubicBezTo>
                  <a:cubicBezTo>
                    <a:pt x="9607" y="20679"/>
                    <a:pt x="9140" y="21146"/>
                    <a:pt x="8540" y="21146"/>
                  </a:cubicBezTo>
                  <a:cubicBezTo>
                    <a:pt x="8473" y="21146"/>
                    <a:pt x="8440" y="21446"/>
                    <a:pt x="7973" y="21446"/>
                  </a:cubicBezTo>
                  <a:cubicBezTo>
                    <a:pt x="7673" y="21446"/>
                    <a:pt x="7706" y="21079"/>
                    <a:pt x="7473" y="21079"/>
                  </a:cubicBezTo>
                  <a:cubicBezTo>
                    <a:pt x="7248" y="21079"/>
                    <a:pt x="7024" y="21216"/>
                    <a:pt x="6808" y="21216"/>
                  </a:cubicBezTo>
                  <a:cubicBezTo>
                    <a:pt x="6670" y="21216"/>
                    <a:pt x="6535" y="21160"/>
                    <a:pt x="6405" y="20979"/>
                  </a:cubicBezTo>
                  <a:cubicBezTo>
                    <a:pt x="5805" y="20145"/>
                    <a:pt x="6939" y="20245"/>
                    <a:pt x="6238" y="19211"/>
                  </a:cubicBezTo>
                  <a:cubicBezTo>
                    <a:pt x="5771" y="18510"/>
                    <a:pt x="6539" y="18077"/>
                    <a:pt x="6872" y="18077"/>
                  </a:cubicBezTo>
                  <a:cubicBezTo>
                    <a:pt x="7506" y="18077"/>
                    <a:pt x="7272" y="17443"/>
                    <a:pt x="8140" y="17443"/>
                  </a:cubicBezTo>
                  <a:close/>
                  <a:moveTo>
                    <a:pt x="12940" y="0"/>
                  </a:moveTo>
                  <a:cubicBezTo>
                    <a:pt x="10390" y="0"/>
                    <a:pt x="6937" y="1413"/>
                    <a:pt x="4270" y="4734"/>
                  </a:cubicBezTo>
                  <a:cubicBezTo>
                    <a:pt x="1" y="10038"/>
                    <a:pt x="701" y="21946"/>
                    <a:pt x="7806" y="23080"/>
                  </a:cubicBezTo>
                  <a:cubicBezTo>
                    <a:pt x="8407" y="23179"/>
                    <a:pt x="8990" y="23226"/>
                    <a:pt x="9557" y="23226"/>
                  </a:cubicBezTo>
                  <a:cubicBezTo>
                    <a:pt x="14525" y="23226"/>
                    <a:pt x="18159" y="19639"/>
                    <a:pt x="20315" y="16375"/>
                  </a:cubicBezTo>
                  <a:lnTo>
                    <a:pt x="18781" y="7569"/>
                  </a:lnTo>
                  <a:cubicBezTo>
                    <a:pt x="18251" y="7681"/>
                    <a:pt x="17812" y="7741"/>
                    <a:pt x="17452" y="7741"/>
                  </a:cubicBezTo>
                  <a:cubicBezTo>
                    <a:pt x="15769" y="7741"/>
                    <a:pt x="15808" y="6434"/>
                    <a:pt x="16412" y="2999"/>
                  </a:cubicBezTo>
                  <a:cubicBezTo>
                    <a:pt x="16758" y="1116"/>
                    <a:pt x="15205" y="0"/>
                    <a:pt x="12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8469425" y="5648575"/>
              <a:ext cx="134300" cy="592325"/>
            </a:xfrm>
            <a:custGeom>
              <a:avLst/>
              <a:gdLst/>
              <a:ahLst/>
              <a:cxnLst/>
              <a:rect l="l" t="t" r="r" b="b"/>
              <a:pathLst>
                <a:path w="5372" h="23693" extrusionOk="0">
                  <a:moveTo>
                    <a:pt x="1702" y="0"/>
                  </a:moveTo>
                  <a:lnTo>
                    <a:pt x="1702" y="0"/>
                  </a:lnTo>
                  <a:cubicBezTo>
                    <a:pt x="168" y="968"/>
                    <a:pt x="1" y="3936"/>
                    <a:pt x="768" y="5171"/>
                  </a:cubicBezTo>
                  <a:cubicBezTo>
                    <a:pt x="1035" y="5638"/>
                    <a:pt x="1335" y="5971"/>
                    <a:pt x="1702" y="6138"/>
                  </a:cubicBezTo>
                  <a:lnTo>
                    <a:pt x="1435" y="6171"/>
                  </a:lnTo>
                  <a:lnTo>
                    <a:pt x="1735" y="8206"/>
                  </a:lnTo>
                  <a:lnTo>
                    <a:pt x="1869" y="8173"/>
                  </a:lnTo>
                  <a:cubicBezTo>
                    <a:pt x="3970" y="19914"/>
                    <a:pt x="4004" y="20615"/>
                    <a:pt x="4871" y="23517"/>
                  </a:cubicBezTo>
                  <a:cubicBezTo>
                    <a:pt x="4899" y="23628"/>
                    <a:pt x="4995" y="23692"/>
                    <a:pt x="5084" y="23692"/>
                  </a:cubicBezTo>
                  <a:cubicBezTo>
                    <a:pt x="5102" y="23692"/>
                    <a:pt x="5121" y="23690"/>
                    <a:pt x="5138" y="23684"/>
                  </a:cubicBezTo>
                  <a:cubicBezTo>
                    <a:pt x="5271" y="23684"/>
                    <a:pt x="5338" y="23584"/>
                    <a:pt x="5338" y="23450"/>
                  </a:cubicBezTo>
                  <a:cubicBezTo>
                    <a:pt x="5371" y="20415"/>
                    <a:pt x="5171" y="19547"/>
                    <a:pt x="3670" y="7939"/>
                  </a:cubicBezTo>
                  <a:lnTo>
                    <a:pt x="3837" y="7906"/>
                  </a:lnTo>
                  <a:lnTo>
                    <a:pt x="3537" y="5871"/>
                  </a:lnTo>
                  <a:lnTo>
                    <a:pt x="3303" y="5904"/>
                  </a:lnTo>
                  <a:cubicBezTo>
                    <a:pt x="3670" y="5571"/>
                    <a:pt x="3870" y="5037"/>
                    <a:pt x="3770" y="4437"/>
                  </a:cubicBezTo>
                  <a:cubicBezTo>
                    <a:pt x="3637" y="3536"/>
                    <a:pt x="1669" y="2735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8065875" y="6802850"/>
              <a:ext cx="560000" cy="461075"/>
            </a:xfrm>
            <a:custGeom>
              <a:avLst/>
              <a:gdLst/>
              <a:ahLst/>
              <a:cxnLst/>
              <a:rect l="l" t="t" r="r" b="b"/>
              <a:pathLst>
                <a:path w="22400" h="18443" extrusionOk="0">
                  <a:moveTo>
                    <a:pt x="15888" y="1144"/>
                  </a:moveTo>
                  <a:cubicBezTo>
                    <a:pt x="16643" y="1144"/>
                    <a:pt x="17414" y="1337"/>
                    <a:pt x="18144" y="1730"/>
                  </a:cubicBezTo>
                  <a:cubicBezTo>
                    <a:pt x="19545" y="2464"/>
                    <a:pt x="20513" y="3765"/>
                    <a:pt x="20779" y="5266"/>
                  </a:cubicBezTo>
                  <a:cubicBezTo>
                    <a:pt x="20846" y="5533"/>
                    <a:pt x="20679" y="5766"/>
                    <a:pt x="20412" y="5800"/>
                  </a:cubicBezTo>
                  <a:cubicBezTo>
                    <a:pt x="20379" y="5800"/>
                    <a:pt x="20346" y="5833"/>
                    <a:pt x="20346" y="5833"/>
                  </a:cubicBezTo>
                  <a:cubicBezTo>
                    <a:pt x="20112" y="5833"/>
                    <a:pt x="19912" y="5666"/>
                    <a:pt x="19879" y="5433"/>
                  </a:cubicBezTo>
                  <a:cubicBezTo>
                    <a:pt x="19645" y="4199"/>
                    <a:pt x="18878" y="3164"/>
                    <a:pt x="17744" y="2531"/>
                  </a:cubicBezTo>
                  <a:cubicBezTo>
                    <a:pt x="17134" y="2226"/>
                    <a:pt x="16491" y="2073"/>
                    <a:pt x="15872" y="2073"/>
                  </a:cubicBezTo>
                  <a:cubicBezTo>
                    <a:pt x="15408" y="2073"/>
                    <a:pt x="14956" y="2159"/>
                    <a:pt x="14542" y="2331"/>
                  </a:cubicBezTo>
                  <a:cubicBezTo>
                    <a:pt x="14481" y="2357"/>
                    <a:pt x="14417" y="2369"/>
                    <a:pt x="14355" y="2369"/>
                  </a:cubicBezTo>
                  <a:cubicBezTo>
                    <a:pt x="14180" y="2369"/>
                    <a:pt x="14015" y="2270"/>
                    <a:pt x="13941" y="2097"/>
                  </a:cubicBezTo>
                  <a:cubicBezTo>
                    <a:pt x="13841" y="1864"/>
                    <a:pt x="13941" y="1597"/>
                    <a:pt x="14175" y="1497"/>
                  </a:cubicBezTo>
                  <a:cubicBezTo>
                    <a:pt x="14717" y="1262"/>
                    <a:pt x="15297" y="1144"/>
                    <a:pt x="15888" y="1144"/>
                  </a:cubicBezTo>
                  <a:close/>
                  <a:moveTo>
                    <a:pt x="15739" y="1"/>
                  </a:moveTo>
                  <a:cubicBezTo>
                    <a:pt x="13907" y="1"/>
                    <a:pt x="12150" y="919"/>
                    <a:pt x="11206" y="3098"/>
                  </a:cubicBezTo>
                  <a:cubicBezTo>
                    <a:pt x="9944" y="975"/>
                    <a:pt x="8096" y="74"/>
                    <a:pt x="6278" y="74"/>
                  </a:cubicBezTo>
                  <a:cubicBezTo>
                    <a:pt x="3094" y="74"/>
                    <a:pt x="1" y="2834"/>
                    <a:pt x="298" y="6634"/>
                  </a:cubicBezTo>
                  <a:cubicBezTo>
                    <a:pt x="899" y="14006"/>
                    <a:pt x="11206" y="18442"/>
                    <a:pt x="11206" y="18442"/>
                  </a:cubicBezTo>
                  <a:cubicBezTo>
                    <a:pt x="11206" y="18442"/>
                    <a:pt x="21480" y="14006"/>
                    <a:pt x="22080" y="6634"/>
                  </a:cubicBezTo>
                  <a:cubicBezTo>
                    <a:pt x="22399" y="2830"/>
                    <a:pt x="18954" y="1"/>
                    <a:pt x="15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8119175" y="8211225"/>
              <a:ext cx="115100" cy="100100"/>
            </a:xfrm>
            <a:custGeom>
              <a:avLst/>
              <a:gdLst/>
              <a:ahLst/>
              <a:cxnLst/>
              <a:rect l="l" t="t" r="r" b="b"/>
              <a:pathLst>
                <a:path w="4604" h="4004" extrusionOk="0">
                  <a:moveTo>
                    <a:pt x="2302" y="1"/>
                  </a:moveTo>
                  <a:cubicBezTo>
                    <a:pt x="1035" y="1"/>
                    <a:pt x="1" y="902"/>
                    <a:pt x="1" y="2002"/>
                  </a:cubicBezTo>
                  <a:cubicBezTo>
                    <a:pt x="1" y="3103"/>
                    <a:pt x="1035" y="4004"/>
                    <a:pt x="2302" y="4004"/>
                  </a:cubicBezTo>
                  <a:cubicBezTo>
                    <a:pt x="3570" y="4004"/>
                    <a:pt x="4604" y="3103"/>
                    <a:pt x="4604" y="2002"/>
                  </a:cubicBezTo>
                  <a:cubicBezTo>
                    <a:pt x="4604" y="902"/>
                    <a:pt x="3570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8063300" y="8281275"/>
              <a:ext cx="65900" cy="67575"/>
            </a:xfrm>
            <a:custGeom>
              <a:avLst/>
              <a:gdLst/>
              <a:ahLst/>
              <a:cxnLst/>
              <a:rect l="l" t="t" r="r" b="b"/>
              <a:pathLst>
                <a:path w="2636" h="2703" extrusionOk="0">
                  <a:moveTo>
                    <a:pt x="1302" y="1"/>
                  </a:moveTo>
                  <a:cubicBezTo>
                    <a:pt x="568" y="1"/>
                    <a:pt x="1" y="635"/>
                    <a:pt x="1" y="1369"/>
                  </a:cubicBezTo>
                  <a:cubicBezTo>
                    <a:pt x="1" y="2102"/>
                    <a:pt x="568" y="2703"/>
                    <a:pt x="1302" y="2703"/>
                  </a:cubicBezTo>
                  <a:cubicBezTo>
                    <a:pt x="2036" y="2703"/>
                    <a:pt x="2636" y="2102"/>
                    <a:pt x="2636" y="1369"/>
                  </a:cubicBezTo>
                  <a:cubicBezTo>
                    <a:pt x="2636" y="635"/>
                    <a:pt x="2036" y="1"/>
                    <a:pt x="1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8038300" y="7753400"/>
              <a:ext cx="614625" cy="487875"/>
            </a:xfrm>
            <a:custGeom>
              <a:avLst/>
              <a:gdLst/>
              <a:ahLst/>
              <a:cxnLst/>
              <a:rect l="l" t="t" r="r" b="b"/>
              <a:pathLst>
                <a:path w="24585" h="19515" extrusionOk="0">
                  <a:moveTo>
                    <a:pt x="12309" y="3870"/>
                  </a:moveTo>
                  <a:cubicBezTo>
                    <a:pt x="14144" y="3870"/>
                    <a:pt x="15645" y="5338"/>
                    <a:pt x="15645" y="7206"/>
                  </a:cubicBezTo>
                  <a:cubicBezTo>
                    <a:pt x="15645" y="8674"/>
                    <a:pt x="14611" y="9808"/>
                    <a:pt x="14377" y="10575"/>
                  </a:cubicBezTo>
                  <a:cubicBezTo>
                    <a:pt x="13910" y="12009"/>
                    <a:pt x="13777" y="12276"/>
                    <a:pt x="12309" y="12276"/>
                  </a:cubicBezTo>
                  <a:cubicBezTo>
                    <a:pt x="10808" y="12276"/>
                    <a:pt x="10674" y="12009"/>
                    <a:pt x="10241" y="10575"/>
                  </a:cubicBezTo>
                  <a:cubicBezTo>
                    <a:pt x="9974" y="9808"/>
                    <a:pt x="8973" y="8707"/>
                    <a:pt x="8973" y="7206"/>
                  </a:cubicBezTo>
                  <a:cubicBezTo>
                    <a:pt x="8973" y="5338"/>
                    <a:pt x="10474" y="3870"/>
                    <a:pt x="12309" y="3870"/>
                  </a:cubicBezTo>
                  <a:close/>
                  <a:moveTo>
                    <a:pt x="13610" y="12276"/>
                  </a:moveTo>
                  <a:lnTo>
                    <a:pt x="13610" y="13144"/>
                  </a:lnTo>
                  <a:lnTo>
                    <a:pt x="10975" y="13144"/>
                  </a:lnTo>
                  <a:lnTo>
                    <a:pt x="10975" y="12276"/>
                  </a:lnTo>
                  <a:cubicBezTo>
                    <a:pt x="10975" y="12476"/>
                    <a:pt x="11633" y="12576"/>
                    <a:pt x="12292" y="12576"/>
                  </a:cubicBezTo>
                  <a:cubicBezTo>
                    <a:pt x="12951" y="12576"/>
                    <a:pt x="13610" y="12476"/>
                    <a:pt x="13610" y="12276"/>
                  </a:cubicBezTo>
                  <a:close/>
                  <a:moveTo>
                    <a:pt x="13610" y="13310"/>
                  </a:moveTo>
                  <a:lnTo>
                    <a:pt x="13610" y="13777"/>
                  </a:lnTo>
                  <a:lnTo>
                    <a:pt x="10975" y="13777"/>
                  </a:lnTo>
                  <a:lnTo>
                    <a:pt x="10975" y="13310"/>
                  </a:lnTo>
                  <a:close/>
                  <a:moveTo>
                    <a:pt x="13610" y="13944"/>
                  </a:moveTo>
                  <a:lnTo>
                    <a:pt x="13243" y="14444"/>
                  </a:lnTo>
                  <a:lnTo>
                    <a:pt x="11375" y="14444"/>
                  </a:lnTo>
                  <a:lnTo>
                    <a:pt x="10975" y="13944"/>
                  </a:lnTo>
                  <a:close/>
                  <a:moveTo>
                    <a:pt x="13176" y="14611"/>
                  </a:moveTo>
                  <a:lnTo>
                    <a:pt x="13176" y="15145"/>
                  </a:lnTo>
                  <a:cubicBezTo>
                    <a:pt x="13176" y="15495"/>
                    <a:pt x="12734" y="15670"/>
                    <a:pt x="12292" y="15670"/>
                  </a:cubicBezTo>
                  <a:cubicBezTo>
                    <a:pt x="11850" y="15670"/>
                    <a:pt x="11408" y="15495"/>
                    <a:pt x="11408" y="15145"/>
                  </a:cubicBezTo>
                  <a:lnTo>
                    <a:pt x="11408" y="14611"/>
                  </a:lnTo>
                  <a:close/>
                  <a:moveTo>
                    <a:pt x="8473" y="1"/>
                  </a:moveTo>
                  <a:cubicBezTo>
                    <a:pt x="6505" y="1"/>
                    <a:pt x="4904" y="1102"/>
                    <a:pt x="4670" y="2503"/>
                  </a:cubicBezTo>
                  <a:cubicBezTo>
                    <a:pt x="3202" y="2636"/>
                    <a:pt x="2035" y="3837"/>
                    <a:pt x="2035" y="5305"/>
                  </a:cubicBezTo>
                  <a:cubicBezTo>
                    <a:pt x="2035" y="5471"/>
                    <a:pt x="2068" y="5605"/>
                    <a:pt x="2102" y="5772"/>
                  </a:cubicBezTo>
                  <a:cubicBezTo>
                    <a:pt x="901" y="5938"/>
                    <a:pt x="0" y="6939"/>
                    <a:pt x="0" y="8140"/>
                  </a:cubicBezTo>
                  <a:cubicBezTo>
                    <a:pt x="0" y="9007"/>
                    <a:pt x="500" y="9774"/>
                    <a:pt x="1201" y="10208"/>
                  </a:cubicBezTo>
                  <a:cubicBezTo>
                    <a:pt x="801" y="10642"/>
                    <a:pt x="567" y="11175"/>
                    <a:pt x="567" y="11809"/>
                  </a:cubicBezTo>
                  <a:cubicBezTo>
                    <a:pt x="567" y="13010"/>
                    <a:pt x="1535" y="14044"/>
                    <a:pt x="2735" y="14178"/>
                  </a:cubicBezTo>
                  <a:cubicBezTo>
                    <a:pt x="2569" y="14511"/>
                    <a:pt x="2469" y="14878"/>
                    <a:pt x="2469" y="15245"/>
                  </a:cubicBezTo>
                  <a:cubicBezTo>
                    <a:pt x="2469" y="16579"/>
                    <a:pt x="3569" y="17680"/>
                    <a:pt x="4937" y="17680"/>
                  </a:cubicBezTo>
                  <a:cubicBezTo>
                    <a:pt x="5437" y="17680"/>
                    <a:pt x="5871" y="17547"/>
                    <a:pt x="6238" y="17313"/>
                  </a:cubicBezTo>
                  <a:cubicBezTo>
                    <a:pt x="6638" y="18114"/>
                    <a:pt x="7472" y="18681"/>
                    <a:pt x="8473" y="18681"/>
                  </a:cubicBezTo>
                  <a:cubicBezTo>
                    <a:pt x="9040" y="18681"/>
                    <a:pt x="9607" y="18481"/>
                    <a:pt x="10007" y="18147"/>
                  </a:cubicBezTo>
                  <a:cubicBezTo>
                    <a:pt x="10541" y="18981"/>
                    <a:pt x="11442" y="19515"/>
                    <a:pt x="12509" y="19515"/>
                  </a:cubicBezTo>
                  <a:cubicBezTo>
                    <a:pt x="13777" y="19515"/>
                    <a:pt x="14844" y="18748"/>
                    <a:pt x="15244" y="17647"/>
                  </a:cubicBezTo>
                  <a:cubicBezTo>
                    <a:pt x="15728" y="18112"/>
                    <a:pt x="16441" y="18359"/>
                    <a:pt x="17226" y="18359"/>
                  </a:cubicBezTo>
                  <a:cubicBezTo>
                    <a:pt x="17847" y="18359"/>
                    <a:pt x="18513" y="18204"/>
                    <a:pt x="19147" y="17880"/>
                  </a:cubicBezTo>
                  <a:cubicBezTo>
                    <a:pt x="20415" y="17213"/>
                    <a:pt x="21182" y="16079"/>
                    <a:pt x="21115" y="15012"/>
                  </a:cubicBezTo>
                  <a:lnTo>
                    <a:pt x="21115" y="15012"/>
                  </a:lnTo>
                  <a:cubicBezTo>
                    <a:pt x="21249" y="15045"/>
                    <a:pt x="21415" y="15045"/>
                    <a:pt x="21549" y="15045"/>
                  </a:cubicBezTo>
                  <a:cubicBezTo>
                    <a:pt x="23150" y="15045"/>
                    <a:pt x="24451" y="13777"/>
                    <a:pt x="24451" y="12210"/>
                  </a:cubicBezTo>
                  <a:cubicBezTo>
                    <a:pt x="24451" y="11609"/>
                    <a:pt x="24251" y="11042"/>
                    <a:pt x="23884" y="10575"/>
                  </a:cubicBezTo>
                  <a:cubicBezTo>
                    <a:pt x="24351" y="10141"/>
                    <a:pt x="24584" y="9541"/>
                    <a:pt x="24584" y="8907"/>
                  </a:cubicBezTo>
                  <a:cubicBezTo>
                    <a:pt x="24584" y="7973"/>
                    <a:pt x="24084" y="7173"/>
                    <a:pt x="23317" y="6772"/>
                  </a:cubicBezTo>
                  <a:cubicBezTo>
                    <a:pt x="23484" y="6439"/>
                    <a:pt x="23584" y="6072"/>
                    <a:pt x="23584" y="5671"/>
                  </a:cubicBezTo>
                  <a:cubicBezTo>
                    <a:pt x="23584" y="4337"/>
                    <a:pt x="22483" y="3236"/>
                    <a:pt x="21115" y="3236"/>
                  </a:cubicBezTo>
                  <a:cubicBezTo>
                    <a:pt x="20848" y="3236"/>
                    <a:pt x="20615" y="3303"/>
                    <a:pt x="20348" y="3370"/>
                  </a:cubicBezTo>
                  <a:cubicBezTo>
                    <a:pt x="20381" y="3270"/>
                    <a:pt x="20381" y="3203"/>
                    <a:pt x="20381" y="3103"/>
                  </a:cubicBezTo>
                  <a:cubicBezTo>
                    <a:pt x="20381" y="1769"/>
                    <a:pt x="19281" y="701"/>
                    <a:pt x="17913" y="701"/>
                  </a:cubicBezTo>
                  <a:cubicBezTo>
                    <a:pt x="17179" y="701"/>
                    <a:pt x="16512" y="1035"/>
                    <a:pt x="16045" y="1535"/>
                  </a:cubicBezTo>
                  <a:cubicBezTo>
                    <a:pt x="15545" y="601"/>
                    <a:pt x="14577" y="1"/>
                    <a:pt x="13443" y="1"/>
                  </a:cubicBezTo>
                  <a:cubicBezTo>
                    <a:pt x="12609" y="1"/>
                    <a:pt x="11842" y="368"/>
                    <a:pt x="11308" y="935"/>
                  </a:cubicBezTo>
                  <a:cubicBezTo>
                    <a:pt x="10608" y="368"/>
                    <a:pt x="9607" y="1"/>
                    <a:pt x="8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8344350" y="7860975"/>
              <a:ext cx="73400" cy="72575"/>
            </a:xfrm>
            <a:custGeom>
              <a:avLst/>
              <a:gdLst/>
              <a:ahLst/>
              <a:cxnLst/>
              <a:rect l="l" t="t" r="r" b="b"/>
              <a:pathLst>
                <a:path w="2936" h="2903" extrusionOk="0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468"/>
                    <a:pt x="134" y="568"/>
                    <a:pt x="300" y="568"/>
                  </a:cubicBezTo>
                  <a:cubicBezTo>
                    <a:pt x="1435" y="568"/>
                    <a:pt x="2335" y="1502"/>
                    <a:pt x="2335" y="2636"/>
                  </a:cubicBezTo>
                  <a:cubicBezTo>
                    <a:pt x="2335" y="2770"/>
                    <a:pt x="2469" y="2903"/>
                    <a:pt x="2635" y="2903"/>
                  </a:cubicBezTo>
                  <a:cubicBezTo>
                    <a:pt x="2802" y="2903"/>
                    <a:pt x="2902" y="2770"/>
                    <a:pt x="2936" y="2636"/>
                  </a:cubicBezTo>
                  <a:cubicBezTo>
                    <a:pt x="2936" y="1168"/>
                    <a:pt x="1735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8069975" y="8701575"/>
              <a:ext cx="552100" cy="552100"/>
            </a:xfrm>
            <a:custGeom>
              <a:avLst/>
              <a:gdLst/>
              <a:ahLst/>
              <a:cxnLst/>
              <a:rect l="l" t="t" r="r" b="b"/>
              <a:pathLst>
                <a:path w="22084" h="22084" extrusionOk="0">
                  <a:moveTo>
                    <a:pt x="6372" y="6197"/>
                  </a:moveTo>
                  <a:cubicBezTo>
                    <a:pt x="6889" y="6197"/>
                    <a:pt x="7406" y="6422"/>
                    <a:pt x="7406" y="6873"/>
                  </a:cubicBezTo>
                  <a:lnTo>
                    <a:pt x="7406" y="11376"/>
                  </a:lnTo>
                  <a:cubicBezTo>
                    <a:pt x="7406" y="11830"/>
                    <a:pt x="6879" y="12064"/>
                    <a:pt x="6358" y="12064"/>
                  </a:cubicBezTo>
                  <a:cubicBezTo>
                    <a:pt x="5845" y="12064"/>
                    <a:pt x="5338" y="11838"/>
                    <a:pt x="5338" y="11376"/>
                  </a:cubicBezTo>
                  <a:lnTo>
                    <a:pt x="5338" y="6873"/>
                  </a:lnTo>
                  <a:cubicBezTo>
                    <a:pt x="5338" y="6422"/>
                    <a:pt x="5855" y="6197"/>
                    <a:pt x="6372" y="6197"/>
                  </a:cubicBezTo>
                  <a:close/>
                  <a:moveTo>
                    <a:pt x="15695" y="6197"/>
                  </a:moveTo>
                  <a:cubicBezTo>
                    <a:pt x="16204" y="6197"/>
                    <a:pt x="16713" y="6422"/>
                    <a:pt x="16713" y="6873"/>
                  </a:cubicBezTo>
                  <a:lnTo>
                    <a:pt x="16713" y="11376"/>
                  </a:lnTo>
                  <a:cubicBezTo>
                    <a:pt x="16713" y="11830"/>
                    <a:pt x="16195" y="12064"/>
                    <a:pt x="15681" y="12064"/>
                  </a:cubicBezTo>
                  <a:cubicBezTo>
                    <a:pt x="15177" y="12064"/>
                    <a:pt x="14678" y="11838"/>
                    <a:pt x="14678" y="11376"/>
                  </a:cubicBezTo>
                  <a:lnTo>
                    <a:pt x="14678" y="6873"/>
                  </a:lnTo>
                  <a:cubicBezTo>
                    <a:pt x="14678" y="6422"/>
                    <a:pt x="15187" y="6197"/>
                    <a:pt x="15695" y="6197"/>
                  </a:cubicBezTo>
                  <a:close/>
                  <a:moveTo>
                    <a:pt x="4059" y="13187"/>
                  </a:moveTo>
                  <a:cubicBezTo>
                    <a:pt x="4398" y="13187"/>
                    <a:pt x="4720" y="13406"/>
                    <a:pt x="4804" y="13744"/>
                  </a:cubicBezTo>
                  <a:cubicBezTo>
                    <a:pt x="5538" y="16413"/>
                    <a:pt x="8073" y="18281"/>
                    <a:pt x="10975" y="18281"/>
                  </a:cubicBezTo>
                  <a:cubicBezTo>
                    <a:pt x="14278" y="18281"/>
                    <a:pt x="16713" y="16513"/>
                    <a:pt x="17246" y="13811"/>
                  </a:cubicBezTo>
                  <a:cubicBezTo>
                    <a:pt x="17304" y="13439"/>
                    <a:pt x="17606" y="13189"/>
                    <a:pt x="17965" y="13189"/>
                  </a:cubicBezTo>
                  <a:cubicBezTo>
                    <a:pt x="18025" y="13189"/>
                    <a:pt x="18085" y="13196"/>
                    <a:pt x="18147" y="13210"/>
                  </a:cubicBezTo>
                  <a:cubicBezTo>
                    <a:pt x="18547" y="13277"/>
                    <a:pt x="18847" y="13677"/>
                    <a:pt x="18747" y="14111"/>
                  </a:cubicBezTo>
                  <a:cubicBezTo>
                    <a:pt x="18114" y="17513"/>
                    <a:pt x="14978" y="19815"/>
                    <a:pt x="10975" y="19815"/>
                  </a:cubicBezTo>
                  <a:cubicBezTo>
                    <a:pt x="7373" y="19815"/>
                    <a:pt x="4237" y="17480"/>
                    <a:pt x="3336" y="14144"/>
                  </a:cubicBezTo>
                  <a:cubicBezTo>
                    <a:pt x="3203" y="13744"/>
                    <a:pt x="3470" y="13310"/>
                    <a:pt x="3870" y="13210"/>
                  </a:cubicBezTo>
                  <a:cubicBezTo>
                    <a:pt x="3933" y="13195"/>
                    <a:pt x="3996" y="13187"/>
                    <a:pt x="4059" y="13187"/>
                  </a:cubicBezTo>
                  <a:close/>
                  <a:moveTo>
                    <a:pt x="11042" y="1"/>
                  </a:moveTo>
                  <a:cubicBezTo>
                    <a:pt x="4938" y="1"/>
                    <a:pt x="1" y="4938"/>
                    <a:pt x="1" y="11042"/>
                  </a:cubicBezTo>
                  <a:cubicBezTo>
                    <a:pt x="1" y="17147"/>
                    <a:pt x="4938" y="22083"/>
                    <a:pt x="11042" y="22083"/>
                  </a:cubicBezTo>
                  <a:cubicBezTo>
                    <a:pt x="17113" y="22083"/>
                    <a:pt x="22083" y="17147"/>
                    <a:pt x="22083" y="11042"/>
                  </a:cubicBezTo>
                  <a:cubicBezTo>
                    <a:pt x="22083" y="4938"/>
                    <a:pt x="17146" y="1"/>
                    <a:pt x="11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7988250" y="9734000"/>
              <a:ext cx="416150" cy="447800"/>
            </a:xfrm>
            <a:custGeom>
              <a:avLst/>
              <a:gdLst/>
              <a:ahLst/>
              <a:cxnLst/>
              <a:rect l="l" t="t" r="r" b="b"/>
              <a:pathLst>
                <a:path w="16646" h="17912" extrusionOk="0">
                  <a:moveTo>
                    <a:pt x="16646" y="0"/>
                  </a:moveTo>
                  <a:lnTo>
                    <a:pt x="5071" y="2168"/>
                  </a:lnTo>
                  <a:lnTo>
                    <a:pt x="5071" y="6405"/>
                  </a:lnTo>
                  <a:lnTo>
                    <a:pt x="5071" y="13276"/>
                  </a:lnTo>
                  <a:cubicBezTo>
                    <a:pt x="4598" y="13044"/>
                    <a:pt x="4090" y="12939"/>
                    <a:pt x="3585" y="12939"/>
                  </a:cubicBezTo>
                  <a:cubicBezTo>
                    <a:pt x="1775" y="12939"/>
                    <a:pt x="1" y="14280"/>
                    <a:pt x="1" y="15845"/>
                  </a:cubicBezTo>
                  <a:cubicBezTo>
                    <a:pt x="1" y="17197"/>
                    <a:pt x="1435" y="17912"/>
                    <a:pt x="2966" y="17912"/>
                  </a:cubicBezTo>
                  <a:cubicBezTo>
                    <a:pt x="4722" y="17912"/>
                    <a:pt x="6605" y="16973"/>
                    <a:pt x="6605" y="14978"/>
                  </a:cubicBezTo>
                  <a:lnTo>
                    <a:pt x="6605" y="6105"/>
                  </a:lnTo>
                  <a:lnTo>
                    <a:pt x="15145" y="4503"/>
                  </a:lnTo>
                  <a:lnTo>
                    <a:pt x="15145" y="11542"/>
                  </a:lnTo>
                  <a:cubicBezTo>
                    <a:pt x="14672" y="11309"/>
                    <a:pt x="14164" y="11205"/>
                    <a:pt x="13659" y="11205"/>
                  </a:cubicBezTo>
                  <a:cubicBezTo>
                    <a:pt x="11849" y="11205"/>
                    <a:pt x="10075" y="12545"/>
                    <a:pt x="10075" y="14110"/>
                  </a:cubicBezTo>
                  <a:cubicBezTo>
                    <a:pt x="10075" y="15462"/>
                    <a:pt x="11501" y="16177"/>
                    <a:pt x="13025" y="16177"/>
                  </a:cubicBezTo>
                  <a:cubicBezTo>
                    <a:pt x="14772" y="16177"/>
                    <a:pt x="16646" y="15238"/>
                    <a:pt x="16646" y="13243"/>
                  </a:cubicBezTo>
                  <a:lnTo>
                    <a:pt x="16646" y="4237"/>
                  </a:lnTo>
                  <a:lnTo>
                    <a:pt x="16646" y="434"/>
                  </a:lnTo>
                  <a:lnTo>
                    <a:pt x="166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8379550" y="9913875"/>
              <a:ext cx="344250" cy="396625"/>
            </a:xfrm>
            <a:custGeom>
              <a:avLst/>
              <a:gdLst/>
              <a:ahLst/>
              <a:cxnLst/>
              <a:rect l="l" t="t" r="r" b="b"/>
              <a:pathLst>
                <a:path w="13770" h="15865" extrusionOk="0">
                  <a:moveTo>
                    <a:pt x="7887" y="0"/>
                  </a:moveTo>
                  <a:cubicBezTo>
                    <a:pt x="7195" y="0"/>
                    <a:pt x="6367" y="122"/>
                    <a:pt x="5400" y="122"/>
                  </a:cubicBezTo>
                  <a:cubicBezTo>
                    <a:pt x="5236" y="122"/>
                    <a:pt x="5069" y="119"/>
                    <a:pt x="4897" y="110"/>
                  </a:cubicBezTo>
                  <a:lnTo>
                    <a:pt x="4897" y="110"/>
                  </a:lnTo>
                  <a:lnTo>
                    <a:pt x="5063" y="11218"/>
                  </a:lnTo>
                  <a:cubicBezTo>
                    <a:pt x="4595" y="10991"/>
                    <a:pt x="4095" y="10889"/>
                    <a:pt x="3600" y="10889"/>
                  </a:cubicBezTo>
                  <a:cubicBezTo>
                    <a:pt x="1771" y="10889"/>
                    <a:pt x="0" y="12278"/>
                    <a:pt x="27" y="13854"/>
                  </a:cubicBezTo>
                  <a:cubicBezTo>
                    <a:pt x="57" y="15180"/>
                    <a:pt x="1446" y="15865"/>
                    <a:pt x="2938" y="15865"/>
                  </a:cubicBezTo>
                  <a:cubicBezTo>
                    <a:pt x="4713" y="15865"/>
                    <a:pt x="6634" y="14897"/>
                    <a:pt x="6598" y="12886"/>
                  </a:cubicBezTo>
                  <a:cubicBezTo>
                    <a:pt x="6565" y="10685"/>
                    <a:pt x="6498" y="5714"/>
                    <a:pt x="6431" y="2646"/>
                  </a:cubicBezTo>
                  <a:cubicBezTo>
                    <a:pt x="6589" y="2624"/>
                    <a:pt x="6811" y="2603"/>
                    <a:pt x="7075" y="2603"/>
                  </a:cubicBezTo>
                  <a:cubicBezTo>
                    <a:pt x="7645" y="2603"/>
                    <a:pt x="8414" y="2702"/>
                    <a:pt x="9166" y="3113"/>
                  </a:cubicBezTo>
                  <a:cubicBezTo>
                    <a:pt x="9601" y="3359"/>
                    <a:pt x="10089" y="3494"/>
                    <a:pt x="10614" y="3494"/>
                  </a:cubicBezTo>
                  <a:cubicBezTo>
                    <a:pt x="11579" y="3494"/>
                    <a:pt x="12668" y="3037"/>
                    <a:pt x="13770" y="1978"/>
                  </a:cubicBezTo>
                  <a:lnTo>
                    <a:pt x="13770" y="1978"/>
                  </a:lnTo>
                  <a:cubicBezTo>
                    <a:pt x="13352" y="2152"/>
                    <a:pt x="12964" y="2226"/>
                    <a:pt x="12601" y="2226"/>
                  </a:cubicBezTo>
                  <a:cubicBezTo>
                    <a:pt x="11226" y="2226"/>
                    <a:pt x="10225" y="1164"/>
                    <a:pt x="9433" y="477"/>
                  </a:cubicBezTo>
                  <a:cubicBezTo>
                    <a:pt x="9026" y="100"/>
                    <a:pt x="8512" y="0"/>
                    <a:pt x="7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3085500" y="1654947"/>
            <a:ext cx="557722" cy="2782794"/>
            <a:chOff x="1433575" y="5844550"/>
            <a:chExt cx="891500" cy="4448200"/>
          </a:xfrm>
        </p:grpSpPr>
        <p:sp>
          <p:nvSpPr>
            <p:cNvPr id="629" name="Google Shape;629;p39"/>
            <p:cNvSpPr/>
            <p:nvPr/>
          </p:nvSpPr>
          <p:spPr>
            <a:xfrm>
              <a:off x="1672075" y="6766450"/>
              <a:ext cx="479525" cy="462025"/>
            </a:xfrm>
            <a:custGeom>
              <a:avLst/>
              <a:gdLst/>
              <a:ahLst/>
              <a:cxnLst/>
              <a:rect l="l" t="t" r="r" b="b"/>
              <a:pathLst>
                <a:path w="19181" h="18481" extrusionOk="0">
                  <a:moveTo>
                    <a:pt x="12593" y="1310"/>
                  </a:moveTo>
                  <a:cubicBezTo>
                    <a:pt x="13794" y="1310"/>
                    <a:pt x="14995" y="1768"/>
                    <a:pt x="15912" y="2686"/>
                  </a:cubicBezTo>
                  <a:cubicBezTo>
                    <a:pt x="17747" y="4520"/>
                    <a:pt x="17747" y="7489"/>
                    <a:pt x="15912" y="9324"/>
                  </a:cubicBezTo>
                  <a:cubicBezTo>
                    <a:pt x="14995" y="10241"/>
                    <a:pt x="13794" y="10700"/>
                    <a:pt x="12593" y="10700"/>
                  </a:cubicBezTo>
                  <a:cubicBezTo>
                    <a:pt x="11392" y="10700"/>
                    <a:pt x="10191" y="10241"/>
                    <a:pt x="9274" y="9324"/>
                  </a:cubicBezTo>
                  <a:cubicBezTo>
                    <a:pt x="7439" y="7489"/>
                    <a:pt x="7439" y="4520"/>
                    <a:pt x="9274" y="2686"/>
                  </a:cubicBezTo>
                  <a:cubicBezTo>
                    <a:pt x="10191" y="1768"/>
                    <a:pt x="11392" y="1310"/>
                    <a:pt x="12593" y="1310"/>
                  </a:cubicBezTo>
                  <a:close/>
                  <a:moveTo>
                    <a:pt x="12610" y="1"/>
                  </a:moveTo>
                  <a:cubicBezTo>
                    <a:pt x="11075" y="1"/>
                    <a:pt x="9541" y="584"/>
                    <a:pt x="8373" y="1752"/>
                  </a:cubicBezTo>
                  <a:cubicBezTo>
                    <a:pt x="6205" y="3920"/>
                    <a:pt x="6038" y="7322"/>
                    <a:pt x="7839" y="9657"/>
                  </a:cubicBezTo>
                  <a:lnTo>
                    <a:pt x="5504" y="12026"/>
                  </a:lnTo>
                  <a:lnTo>
                    <a:pt x="5471" y="11992"/>
                  </a:lnTo>
                  <a:cubicBezTo>
                    <a:pt x="5371" y="11892"/>
                    <a:pt x="5246" y="11842"/>
                    <a:pt x="5121" y="11842"/>
                  </a:cubicBezTo>
                  <a:cubicBezTo>
                    <a:pt x="4996" y="11842"/>
                    <a:pt x="4871" y="11892"/>
                    <a:pt x="4771" y="11992"/>
                  </a:cubicBezTo>
                  <a:lnTo>
                    <a:pt x="501" y="16262"/>
                  </a:lnTo>
                  <a:cubicBezTo>
                    <a:pt x="1" y="16729"/>
                    <a:pt x="1" y="17496"/>
                    <a:pt x="501" y="17963"/>
                  </a:cubicBezTo>
                  <a:lnTo>
                    <a:pt x="634" y="18130"/>
                  </a:lnTo>
                  <a:cubicBezTo>
                    <a:pt x="868" y="18364"/>
                    <a:pt x="1176" y="18480"/>
                    <a:pt x="1485" y="18480"/>
                  </a:cubicBezTo>
                  <a:cubicBezTo>
                    <a:pt x="1794" y="18480"/>
                    <a:pt x="2102" y="18364"/>
                    <a:pt x="2336" y="18130"/>
                  </a:cubicBezTo>
                  <a:lnTo>
                    <a:pt x="6605" y="13827"/>
                  </a:lnTo>
                  <a:cubicBezTo>
                    <a:pt x="6805" y="13627"/>
                    <a:pt x="6805" y="13327"/>
                    <a:pt x="6605" y="13127"/>
                  </a:cubicBezTo>
                  <a:lnTo>
                    <a:pt x="6572" y="13093"/>
                  </a:lnTo>
                  <a:lnTo>
                    <a:pt x="8940" y="10758"/>
                  </a:lnTo>
                  <a:cubicBezTo>
                    <a:pt x="10009" y="11583"/>
                    <a:pt x="11301" y="11995"/>
                    <a:pt x="12596" y="11995"/>
                  </a:cubicBezTo>
                  <a:cubicBezTo>
                    <a:pt x="14131" y="11995"/>
                    <a:pt x="15670" y="11416"/>
                    <a:pt x="16846" y="10258"/>
                  </a:cubicBezTo>
                  <a:cubicBezTo>
                    <a:pt x="19181" y="7889"/>
                    <a:pt x="19181" y="4087"/>
                    <a:pt x="16846" y="1752"/>
                  </a:cubicBezTo>
                  <a:cubicBezTo>
                    <a:pt x="15678" y="584"/>
                    <a:pt x="14144" y="1"/>
                    <a:pt x="12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1905575" y="6815025"/>
              <a:ext cx="162650" cy="50900"/>
            </a:xfrm>
            <a:custGeom>
              <a:avLst/>
              <a:gdLst/>
              <a:ahLst/>
              <a:cxnLst/>
              <a:rect l="l" t="t" r="r" b="b"/>
              <a:pathLst>
                <a:path w="6506" h="2036" extrusionOk="0">
                  <a:moveTo>
                    <a:pt x="3253" y="1"/>
                  </a:moveTo>
                  <a:cubicBezTo>
                    <a:pt x="2135" y="1"/>
                    <a:pt x="1018" y="426"/>
                    <a:pt x="167" y="1276"/>
                  </a:cubicBezTo>
                  <a:cubicBezTo>
                    <a:pt x="1" y="1443"/>
                    <a:pt x="1" y="1743"/>
                    <a:pt x="167" y="1910"/>
                  </a:cubicBezTo>
                  <a:cubicBezTo>
                    <a:pt x="251" y="1994"/>
                    <a:pt x="367" y="2035"/>
                    <a:pt x="484" y="2035"/>
                  </a:cubicBezTo>
                  <a:cubicBezTo>
                    <a:pt x="601" y="2035"/>
                    <a:pt x="718" y="1994"/>
                    <a:pt x="801" y="1910"/>
                  </a:cubicBezTo>
                  <a:cubicBezTo>
                    <a:pt x="1468" y="1226"/>
                    <a:pt x="2361" y="885"/>
                    <a:pt x="3257" y="885"/>
                  </a:cubicBezTo>
                  <a:cubicBezTo>
                    <a:pt x="4154" y="885"/>
                    <a:pt x="5054" y="1226"/>
                    <a:pt x="5738" y="1910"/>
                  </a:cubicBezTo>
                  <a:cubicBezTo>
                    <a:pt x="5821" y="1994"/>
                    <a:pt x="5930" y="2035"/>
                    <a:pt x="6038" y="2035"/>
                  </a:cubicBezTo>
                  <a:cubicBezTo>
                    <a:pt x="6147" y="2035"/>
                    <a:pt x="6255" y="1994"/>
                    <a:pt x="6338" y="1910"/>
                  </a:cubicBezTo>
                  <a:cubicBezTo>
                    <a:pt x="6505" y="1743"/>
                    <a:pt x="6505" y="1443"/>
                    <a:pt x="6338" y="1276"/>
                  </a:cubicBezTo>
                  <a:cubicBezTo>
                    <a:pt x="5488" y="426"/>
                    <a:pt x="4370" y="1"/>
                    <a:pt x="3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1478600" y="7677525"/>
              <a:ext cx="488700" cy="488700"/>
            </a:xfrm>
            <a:custGeom>
              <a:avLst/>
              <a:gdLst/>
              <a:ahLst/>
              <a:cxnLst/>
              <a:rect l="l" t="t" r="r" b="b"/>
              <a:pathLst>
                <a:path w="19548" h="19548" extrusionOk="0">
                  <a:moveTo>
                    <a:pt x="9774" y="3836"/>
                  </a:moveTo>
                  <a:cubicBezTo>
                    <a:pt x="13043" y="3836"/>
                    <a:pt x="15712" y="6472"/>
                    <a:pt x="15712" y="9774"/>
                  </a:cubicBezTo>
                  <a:cubicBezTo>
                    <a:pt x="15712" y="13043"/>
                    <a:pt x="13043" y="15712"/>
                    <a:pt x="9774" y="15712"/>
                  </a:cubicBezTo>
                  <a:cubicBezTo>
                    <a:pt x="6505" y="15712"/>
                    <a:pt x="3837" y="13043"/>
                    <a:pt x="3837" y="9774"/>
                  </a:cubicBezTo>
                  <a:cubicBezTo>
                    <a:pt x="3837" y="6505"/>
                    <a:pt x="6505" y="3836"/>
                    <a:pt x="9774" y="3836"/>
                  </a:cubicBezTo>
                  <a:close/>
                  <a:moveTo>
                    <a:pt x="8507" y="0"/>
                  </a:moveTo>
                  <a:lnTo>
                    <a:pt x="8240" y="2469"/>
                  </a:lnTo>
                  <a:cubicBezTo>
                    <a:pt x="7339" y="2669"/>
                    <a:pt x="6472" y="3036"/>
                    <a:pt x="5738" y="3536"/>
                  </a:cubicBezTo>
                  <a:lnTo>
                    <a:pt x="3770" y="1935"/>
                  </a:lnTo>
                  <a:lnTo>
                    <a:pt x="1969" y="3770"/>
                  </a:lnTo>
                  <a:lnTo>
                    <a:pt x="3537" y="5704"/>
                  </a:lnTo>
                  <a:cubicBezTo>
                    <a:pt x="3036" y="6472"/>
                    <a:pt x="2703" y="7305"/>
                    <a:pt x="2502" y="8206"/>
                  </a:cubicBezTo>
                  <a:lnTo>
                    <a:pt x="1" y="8473"/>
                  </a:lnTo>
                  <a:lnTo>
                    <a:pt x="1" y="11042"/>
                  </a:lnTo>
                  <a:lnTo>
                    <a:pt x="2502" y="11308"/>
                  </a:lnTo>
                  <a:cubicBezTo>
                    <a:pt x="2703" y="12209"/>
                    <a:pt x="3036" y="13076"/>
                    <a:pt x="3537" y="13810"/>
                  </a:cubicBezTo>
                  <a:lnTo>
                    <a:pt x="1969" y="15778"/>
                  </a:lnTo>
                  <a:lnTo>
                    <a:pt x="3770" y="17580"/>
                  </a:lnTo>
                  <a:lnTo>
                    <a:pt x="5738" y="16012"/>
                  </a:lnTo>
                  <a:cubicBezTo>
                    <a:pt x="6472" y="16512"/>
                    <a:pt x="7306" y="16846"/>
                    <a:pt x="8240" y="17046"/>
                  </a:cubicBezTo>
                  <a:lnTo>
                    <a:pt x="8507" y="19548"/>
                  </a:lnTo>
                  <a:lnTo>
                    <a:pt x="11042" y="19548"/>
                  </a:lnTo>
                  <a:lnTo>
                    <a:pt x="11309" y="17046"/>
                  </a:lnTo>
                  <a:cubicBezTo>
                    <a:pt x="12243" y="16846"/>
                    <a:pt x="13077" y="16512"/>
                    <a:pt x="13844" y="16012"/>
                  </a:cubicBezTo>
                  <a:lnTo>
                    <a:pt x="15779" y="17580"/>
                  </a:lnTo>
                  <a:lnTo>
                    <a:pt x="17580" y="15778"/>
                  </a:lnTo>
                  <a:lnTo>
                    <a:pt x="16012" y="13810"/>
                  </a:lnTo>
                  <a:cubicBezTo>
                    <a:pt x="16512" y="13076"/>
                    <a:pt x="16879" y="12209"/>
                    <a:pt x="17046" y="11308"/>
                  </a:cubicBezTo>
                  <a:lnTo>
                    <a:pt x="19548" y="11042"/>
                  </a:lnTo>
                  <a:lnTo>
                    <a:pt x="19548" y="8473"/>
                  </a:lnTo>
                  <a:lnTo>
                    <a:pt x="17046" y="8206"/>
                  </a:lnTo>
                  <a:cubicBezTo>
                    <a:pt x="16879" y="7305"/>
                    <a:pt x="16512" y="6472"/>
                    <a:pt x="16012" y="5704"/>
                  </a:cubicBezTo>
                  <a:lnTo>
                    <a:pt x="17580" y="3770"/>
                  </a:lnTo>
                  <a:lnTo>
                    <a:pt x="15779" y="1935"/>
                  </a:lnTo>
                  <a:lnTo>
                    <a:pt x="13844" y="3536"/>
                  </a:lnTo>
                  <a:cubicBezTo>
                    <a:pt x="13077" y="3036"/>
                    <a:pt x="12243" y="2669"/>
                    <a:pt x="11342" y="2469"/>
                  </a:cubicBezTo>
                  <a:lnTo>
                    <a:pt x="1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1591175" y="7789275"/>
              <a:ext cx="263550" cy="264375"/>
            </a:xfrm>
            <a:custGeom>
              <a:avLst/>
              <a:gdLst/>
              <a:ahLst/>
              <a:cxnLst/>
              <a:rect l="l" t="t" r="r" b="b"/>
              <a:pathLst>
                <a:path w="10542" h="10575" extrusionOk="0">
                  <a:moveTo>
                    <a:pt x="5271" y="767"/>
                  </a:moveTo>
                  <a:cubicBezTo>
                    <a:pt x="7773" y="767"/>
                    <a:pt x="9808" y="2802"/>
                    <a:pt x="9808" y="5304"/>
                  </a:cubicBezTo>
                  <a:cubicBezTo>
                    <a:pt x="9808" y="7806"/>
                    <a:pt x="7773" y="9841"/>
                    <a:pt x="5271" y="9841"/>
                  </a:cubicBezTo>
                  <a:cubicBezTo>
                    <a:pt x="2770" y="9841"/>
                    <a:pt x="735" y="7806"/>
                    <a:pt x="735" y="5304"/>
                  </a:cubicBezTo>
                  <a:cubicBezTo>
                    <a:pt x="735" y="2802"/>
                    <a:pt x="2770" y="767"/>
                    <a:pt x="5271" y="767"/>
                  </a:cubicBezTo>
                  <a:close/>
                  <a:moveTo>
                    <a:pt x="5271" y="0"/>
                  </a:moveTo>
                  <a:cubicBezTo>
                    <a:pt x="2336" y="0"/>
                    <a:pt x="1" y="2368"/>
                    <a:pt x="1" y="5304"/>
                  </a:cubicBezTo>
                  <a:cubicBezTo>
                    <a:pt x="1" y="8206"/>
                    <a:pt x="2336" y="10574"/>
                    <a:pt x="5271" y="10574"/>
                  </a:cubicBezTo>
                  <a:cubicBezTo>
                    <a:pt x="8173" y="10574"/>
                    <a:pt x="10542" y="8206"/>
                    <a:pt x="10542" y="5304"/>
                  </a:cubicBezTo>
                  <a:cubicBezTo>
                    <a:pt x="10542" y="2368"/>
                    <a:pt x="8173" y="0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1935600" y="7895175"/>
              <a:ext cx="389475" cy="390300"/>
            </a:xfrm>
            <a:custGeom>
              <a:avLst/>
              <a:gdLst/>
              <a:ahLst/>
              <a:cxnLst/>
              <a:rect l="l" t="t" r="r" b="b"/>
              <a:pathLst>
                <a:path w="15579" h="15612" extrusionOk="0">
                  <a:moveTo>
                    <a:pt x="7775" y="2975"/>
                  </a:moveTo>
                  <a:cubicBezTo>
                    <a:pt x="9614" y="2975"/>
                    <a:pt x="11365" y="4045"/>
                    <a:pt x="12176" y="5838"/>
                  </a:cubicBezTo>
                  <a:cubicBezTo>
                    <a:pt x="13277" y="8273"/>
                    <a:pt x="12176" y="11108"/>
                    <a:pt x="9774" y="12209"/>
                  </a:cubicBezTo>
                  <a:cubicBezTo>
                    <a:pt x="9132" y="12500"/>
                    <a:pt x="8460" y="12637"/>
                    <a:pt x="7798" y="12637"/>
                  </a:cubicBezTo>
                  <a:cubicBezTo>
                    <a:pt x="5949" y="12637"/>
                    <a:pt x="4180" y="11567"/>
                    <a:pt x="3369" y="9774"/>
                  </a:cubicBezTo>
                  <a:cubicBezTo>
                    <a:pt x="2302" y="7339"/>
                    <a:pt x="3369" y="4504"/>
                    <a:pt x="5805" y="3403"/>
                  </a:cubicBezTo>
                  <a:cubicBezTo>
                    <a:pt x="6447" y="3113"/>
                    <a:pt x="7117" y="2975"/>
                    <a:pt x="7775" y="2975"/>
                  </a:cubicBezTo>
                  <a:close/>
                  <a:moveTo>
                    <a:pt x="9641" y="0"/>
                  </a:moveTo>
                  <a:lnTo>
                    <a:pt x="8707" y="1835"/>
                  </a:lnTo>
                  <a:cubicBezTo>
                    <a:pt x="8414" y="1779"/>
                    <a:pt x="8110" y="1753"/>
                    <a:pt x="7802" y="1753"/>
                  </a:cubicBezTo>
                  <a:cubicBezTo>
                    <a:pt x="7371" y="1753"/>
                    <a:pt x="6933" y="1805"/>
                    <a:pt x="6505" y="1902"/>
                  </a:cubicBezTo>
                  <a:lnTo>
                    <a:pt x="5471" y="134"/>
                  </a:lnTo>
                  <a:lnTo>
                    <a:pt x="3570" y="1001"/>
                  </a:lnTo>
                  <a:lnTo>
                    <a:pt x="4203" y="2936"/>
                  </a:lnTo>
                  <a:cubicBezTo>
                    <a:pt x="3603" y="3370"/>
                    <a:pt x="3103" y="3903"/>
                    <a:pt x="2702" y="4537"/>
                  </a:cubicBezTo>
                  <a:lnTo>
                    <a:pt x="734" y="4003"/>
                  </a:lnTo>
                  <a:lnTo>
                    <a:pt x="0" y="5971"/>
                  </a:lnTo>
                  <a:lnTo>
                    <a:pt x="1802" y="6872"/>
                  </a:lnTo>
                  <a:cubicBezTo>
                    <a:pt x="1702" y="7606"/>
                    <a:pt x="1702" y="8340"/>
                    <a:pt x="1868" y="9074"/>
                  </a:cubicBezTo>
                  <a:lnTo>
                    <a:pt x="100" y="10108"/>
                  </a:lnTo>
                  <a:lnTo>
                    <a:pt x="968" y="12009"/>
                  </a:lnTo>
                  <a:lnTo>
                    <a:pt x="2902" y="11375"/>
                  </a:lnTo>
                  <a:cubicBezTo>
                    <a:pt x="3336" y="11976"/>
                    <a:pt x="3903" y="12509"/>
                    <a:pt x="4504" y="12876"/>
                  </a:cubicBezTo>
                  <a:lnTo>
                    <a:pt x="3970" y="14878"/>
                  </a:lnTo>
                  <a:lnTo>
                    <a:pt x="5938" y="15612"/>
                  </a:lnTo>
                  <a:lnTo>
                    <a:pt x="6839" y="13777"/>
                  </a:lnTo>
                  <a:cubicBezTo>
                    <a:pt x="7145" y="13833"/>
                    <a:pt x="7451" y="13859"/>
                    <a:pt x="7758" y="13859"/>
                  </a:cubicBezTo>
                  <a:cubicBezTo>
                    <a:pt x="8185" y="13859"/>
                    <a:pt x="8613" y="13807"/>
                    <a:pt x="9040" y="13710"/>
                  </a:cubicBezTo>
                  <a:lnTo>
                    <a:pt x="10074" y="15478"/>
                  </a:lnTo>
                  <a:lnTo>
                    <a:pt x="11976" y="14611"/>
                  </a:lnTo>
                  <a:lnTo>
                    <a:pt x="11342" y="12676"/>
                  </a:lnTo>
                  <a:cubicBezTo>
                    <a:pt x="11942" y="12243"/>
                    <a:pt x="12476" y="11709"/>
                    <a:pt x="12876" y="11075"/>
                  </a:cubicBezTo>
                  <a:lnTo>
                    <a:pt x="14844" y="11609"/>
                  </a:lnTo>
                  <a:lnTo>
                    <a:pt x="15578" y="9674"/>
                  </a:lnTo>
                  <a:lnTo>
                    <a:pt x="13744" y="8740"/>
                  </a:lnTo>
                  <a:cubicBezTo>
                    <a:pt x="13877" y="8006"/>
                    <a:pt x="13844" y="7272"/>
                    <a:pt x="13710" y="6539"/>
                  </a:cubicBezTo>
                  <a:lnTo>
                    <a:pt x="15445" y="5504"/>
                  </a:lnTo>
                  <a:lnTo>
                    <a:pt x="14611" y="3603"/>
                  </a:lnTo>
                  <a:lnTo>
                    <a:pt x="12676" y="4237"/>
                  </a:lnTo>
                  <a:cubicBezTo>
                    <a:pt x="12209" y="3636"/>
                    <a:pt x="11675" y="3136"/>
                    <a:pt x="11075" y="2736"/>
                  </a:cubicBezTo>
                  <a:lnTo>
                    <a:pt x="11575" y="768"/>
                  </a:lnTo>
                  <a:lnTo>
                    <a:pt x="9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2008150" y="7983225"/>
              <a:ext cx="244375" cy="214575"/>
            </a:xfrm>
            <a:custGeom>
              <a:avLst/>
              <a:gdLst/>
              <a:ahLst/>
              <a:cxnLst/>
              <a:rect l="l" t="t" r="r" b="b"/>
              <a:pathLst>
                <a:path w="9775" h="8583" extrusionOk="0">
                  <a:moveTo>
                    <a:pt x="4877" y="592"/>
                  </a:moveTo>
                  <a:cubicBezTo>
                    <a:pt x="6286" y="592"/>
                    <a:pt x="7625" y="1407"/>
                    <a:pt x="8240" y="2783"/>
                  </a:cubicBezTo>
                  <a:cubicBezTo>
                    <a:pt x="9074" y="4618"/>
                    <a:pt x="8240" y="6819"/>
                    <a:pt x="6405" y="7653"/>
                  </a:cubicBezTo>
                  <a:cubicBezTo>
                    <a:pt x="5913" y="7873"/>
                    <a:pt x="5399" y="7977"/>
                    <a:pt x="4892" y="7977"/>
                  </a:cubicBezTo>
                  <a:cubicBezTo>
                    <a:pt x="3473" y="7977"/>
                    <a:pt x="2116" y="7162"/>
                    <a:pt x="1502" y="5785"/>
                  </a:cubicBezTo>
                  <a:cubicBezTo>
                    <a:pt x="668" y="3951"/>
                    <a:pt x="1502" y="1749"/>
                    <a:pt x="3370" y="915"/>
                  </a:cubicBezTo>
                  <a:cubicBezTo>
                    <a:pt x="3861" y="696"/>
                    <a:pt x="4374" y="592"/>
                    <a:pt x="4877" y="592"/>
                  </a:cubicBezTo>
                  <a:close/>
                  <a:moveTo>
                    <a:pt x="4899" y="0"/>
                  </a:moveTo>
                  <a:cubicBezTo>
                    <a:pt x="4306" y="0"/>
                    <a:pt x="3706" y="123"/>
                    <a:pt x="3136" y="381"/>
                  </a:cubicBezTo>
                  <a:cubicBezTo>
                    <a:pt x="968" y="1349"/>
                    <a:pt x="0" y="3884"/>
                    <a:pt x="968" y="6052"/>
                  </a:cubicBezTo>
                  <a:cubicBezTo>
                    <a:pt x="1676" y="7639"/>
                    <a:pt x="3223" y="8582"/>
                    <a:pt x="4852" y="8582"/>
                  </a:cubicBezTo>
                  <a:cubicBezTo>
                    <a:pt x="5449" y="8582"/>
                    <a:pt x="6057" y="8455"/>
                    <a:pt x="6639" y="8187"/>
                  </a:cubicBezTo>
                  <a:cubicBezTo>
                    <a:pt x="8807" y="7220"/>
                    <a:pt x="9774" y="4684"/>
                    <a:pt x="8807" y="2516"/>
                  </a:cubicBezTo>
                  <a:cubicBezTo>
                    <a:pt x="8098" y="927"/>
                    <a:pt x="6528" y="0"/>
                    <a:pt x="4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1668750" y="8698875"/>
              <a:ext cx="534575" cy="531450"/>
            </a:xfrm>
            <a:custGeom>
              <a:avLst/>
              <a:gdLst/>
              <a:ahLst/>
              <a:cxnLst/>
              <a:rect l="l" t="t" r="r" b="b"/>
              <a:pathLst>
                <a:path w="21383" h="21258" extrusionOk="0">
                  <a:moveTo>
                    <a:pt x="7102" y="0"/>
                  </a:moveTo>
                  <a:cubicBezTo>
                    <a:pt x="6961" y="0"/>
                    <a:pt x="6817" y="14"/>
                    <a:pt x="6672" y="42"/>
                  </a:cubicBezTo>
                  <a:cubicBezTo>
                    <a:pt x="5504" y="276"/>
                    <a:pt x="4737" y="1410"/>
                    <a:pt x="4970" y="2577"/>
                  </a:cubicBezTo>
                  <a:cubicBezTo>
                    <a:pt x="5070" y="3244"/>
                    <a:pt x="5671" y="3578"/>
                    <a:pt x="6038" y="4078"/>
                  </a:cubicBezTo>
                  <a:cubicBezTo>
                    <a:pt x="6138" y="4245"/>
                    <a:pt x="6238" y="4545"/>
                    <a:pt x="6305" y="4912"/>
                  </a:cubicBezTo>
                  <a:lnTo>
                    <a:pt x="0" y="6113"/>
                  </a:lnTo>
                  <a:lnTo>
                    <a:pt x="1201" y="12451"/>
                  </a:lnTo>
                  <a:cubicBezTo>
                    <a:pt x="1635" y="12351"/>
                    <a:pt x="2068" y="12251"/>
                    <a:pt x="2268" y="12118"/>
                  </a:cubicBezTo>
                  <a:cubicBezTo>
                    <a:pt x="2769" y="11751"/>
                    <a:pt x="3102" y="11150"/>
                    <a:pt x="3736" y="11050"/>
                  </a:cubicBezTo>
                  <a:cubicBezTo>
                    <a:pt x="3882" y="11022"/>
                    <a:pt x="4026" y="11008"/>
                    <a:pt x="4168" y="11008"/>
                  </a:cubicBezTo>
                  <a:cubicBezTo>
                    <a:pt x="5198" y="11008"/>
                    <a:pt x="6099" y="11725"/>
                    <a:pt x="6305" y="12751"/>
                  </a:cubicBezTo>
                  <a:cubicBezTo>
                    <a:pt x="6505" y="13952"/>
                    <a:pt x="5738" y="15086"/>
                    <a:pt x="4570" y="15286"/>
                  </a:cubicBezTo>
                  <a:cubicBezTo>
                    <a:pt x="4483" y="15304"/>
                    <a:pt x="4398" y="15312"/>
                    <a:pt x="4315" y="15312"/>
                  </a:cubicBezTo>
                  <a:cubicBezTo>
                    <a:pt x="3763" y="15312"/>
                    <a:pt x="3295" y="14969"/>
                    <a:pt x="2802" y="14853"/>
                  </a:cubicBezTo>
                  <a:cubicBezTo>
                    <a:pt x="2724" y="14833"/>
                    <a:pt x="2632" y="14825"/>
                    <a:pt x="2529" y="14825"/>
                  </a:cubicBezTo>
                  <a:cubicBezTo>
                    <a:pt x="2281" y="14825"/>
                    <a:pt x="1975" y="14872"/>
                    <a:pt x="1668" y="14920"/>
                  </a:cubicBezTo>
                  <a:lnTo>
                    <a:pt x="2869" y="21257"/>
                  </a:lnTo>
                  <a:lnTo>
                    <a:pt x="9207" y="20057"/>
                  </a:lnTo>
                  <a:cubicBezTo>
                    <a:pt x="9107" y="19590"/>
                    <a:pt x="9007" y="19123"/>
                    <a:pt x="8840" y="18889"/>
                  </a:cubicBezTo>
                  <a:cubicBezTo>
                    <a:pt x="8473" y="18389"/>
                    <a:pt x="7906" y="18055"/>
                    <a:pt x="7772" y="17388"/>
                  </a:cubicBezTo>
                  <a:cubicBezTo>
                    <a:pt x="7539" y="16220"/>
                    <a:pt x="8339" y="15086"/>
                    <a:pt x="9507" y="14853"/>
                  </a:cubicBezTo>
                  <a:cubicBezTo>
                    <a:pt x="9644" y="14825"/>
                    <a:pt x="9780" y="14812"/>
                    <a:pt x="9915" y="14812"/>
                  </a:cubicBezTo>
                  <a:cubicBezTo>
                    <a:pt x="10928" y="14812"/>
                    <a:pt x="11836" y="15557"/>
                    <a:pt x="12042" y="16587"/>
                  </a:cubicBezTo>
                  <a:cubicBezTo>
                    <a:pt x="12175" y="17255"/>
                    <a:pt x="11742" y="17755"/>
                    <a:pt x="11575" y="18355"/>
                  </a:cubicBezTo>
                  <a:cubicBezTo>
                    <a:pt x="11508" y="18622"/>
                    <a:pt x="11575" y="19089"/>
                    <a:pt x="11675" y="19590"/>
                  </a:cubicBezTo>
                  <a:lnTo>
                    <a:pt x="18013" y="18389"/>
                  </a:lnTo>
                  <a:lnTo>
                    <a:pt x="16812" y="12051"/>
                  </a:lnTo>
                  <a:cubicBezTo>
                    <a:pt x="17008" y="12012"/>
                    <a:pt x="17191" y="11996"/>
                    <a:pt x="17351" y="11996"/>
                  </a:cubicBezTo>
                  <a:cubicBezTo>
                    <a:pt x="17463" y="11996"/>
                    <a:pt x="17563" y="12004"/>
                    <a:pt x="17646" y="12017"/>
                  </a:cubicBezTo>
                  <a:cubicBezTo>
                    <a:pt x="18181" y="12166"/>
                    <a:pt x="18663" y="12500"/>
                    <a:pt x="19234" y="12500"/>
                  </a:cubicBezTo>
                  <a:cubicBezTo>
                    <a:pt x="19304" y="12500"/>
                    <a:pt x="19375" y="12495"/>
                    <a:pt x="19447" y="12484"/>
                  </a:cubicBezTo>
                  <a:cubicBezTo>
                    <a:pt x="20615" y="12251"/>
                    <a:pt x="21382" y="11117"/>
                    <a:pt x="21149" y="9916"/>
                  </a:cubicBezTo>
                  <a:cubicBezTo>
                    <a:pt x="20973" y="8890"/>
                    <a:pt x="20075" y="8173"/>
                    <a:pt x="19045" y="8173"/>
                  </a:cubicBezTo>
                  <a:cubicBezTo>
                    <a:pt x="18903" y="8173"/>
                    <a:pt x="18759" y="8186"/>
                    <a:pt x="18613" y="8215"/>
                  </a:cubicBezTo>
                  <a:cubicBezTo>
                    <a:pt x="17980" y="8315"/>
                    <a:pt x="17646" y="8915"/>
                    <a:pt x="17146" y="9282"/>
                  </a:cubicBezTo>
                  <a:cubicBezTo>
                    <a:pt x="16979" y="9382"/>
                    <a:pt x="16679" y="9482"/>
                    <a:pt x="16345" y="9549"/>
                  </a:cubicBezTo>
                  <a:lnTo>
                    <a:pt x="15144" y="3211"/>
                  </a:lnTo>
                  <a:lnTo>
                    <a:pt x="8806" y="4445"/>
                  </a:lnTo>
                  <a:cubicBezTo>
                    <a:pt x="8740" y="4078"/>
                    <a:pt x="8706" y="3745"/>
                    <a:pt x="8773" y="3545"/>
                  </a:cubicBezTo>
                  <a:cubicBezTo>
                    <a:pt x="8906" y="2944"/>
                    <a:pt x="9340" y="2411"/>
                    <a:pt x="9207" y="1777"/>
                  </a:cubicBezTo>
                  <a:cubicBezTo>
                    <a:pt x="9031" y="721"/>
                    <a:pt x="8133" y="0"/>
                    <a:pt x="7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1433575" y="5844550"/>
              <a:ext cx="792250" cy="420325"/>
            </a:xfrm>
            <a:custGeom>
              <a:avLst/>
              <a:gdLst/>
              <a:ahLst/>
              <a:cxnLst/>
              <a:rect l="l" t="t" r="r" b="b"/>
              <a:pathLst>
                <a:path w="31690" h="16813" extrusionOk="0">
                  <a:moveTo>
                    <a:pt x="1735" y="0"/>
                  </a:moveTo>
                  <a:lnTo>
                    <a:pt x="0" y="734"/>
                  </a:lnTo>
                  <a:lnTo>
                    <a:pt x="6972" y="16812"/>
                  </a:lnTo>
                  <a:lnTo>
                    <a:pt x="13010" y="2235"/>
                  </a:lnTo>
                  <a:lnTo>
                    <a:pt x="31690" y="2235"/>
                  </a:lnTo>
                  <a:lnTo>
                    <a:pt x="31690" y="367"/>
                  </a:lnTo>
                  <a:lnTo>
                    <a:pt x="11775" y="367"/>
                  </a:lnTo>
                  <a:lnTo>
                    <a:pt x="6939" y="12009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1779650" y="6004650"/>
              <a:ext cx="106775" cy="217675"/>
            </a:xfrm>
            <a:custGeom>
              <a:avLst/>
              <a:gdLst/>
              <a:ahLst/>
              <a:cxnLst/>
              <a:rect l="l" t="t" r="r" b="b"/>
              <a:pathLst>
                <a:path w="4271" h="8707" extrusionOk="0">
                  <a:moveTo>
                    <a:pt x="2202" y="1"/>
                  </a:moveTo>
                  <a:cubicBezTo>
                    <a:pt x="1568" y="1"/>
                    <a:pt x="1068" y="201"/>
                    <a:pt x="701" y="601"/>
                  </a:cubicBezTo>
                  <a:cubicBezTo>
                    <a:pt x="234" y="1035"/>
                    <a:pt x="34" y="1635"/>
                    <a:pt x="34" y="2469"/>
                  </a:cubicBezTo>
                  <a:lnTo>
                    <a:pt x="34" y="2703"/>
                  </a:lnTo>
                  <a:lnTo>
                    <a:pt x="1335" y="2703"/>
                  </a:lnTo>
                  <a:lnTo>
                    <a:pt x="1335" y="2369"/>
                  </a:lnTo>
                  <a:cubicBezTo>
                    <a:pt x="1335" y="2169"/>
                    <a:pt x="1335" y="2002"/>
                    <a:pt x="1402" y="1869"/>
                  </a:cubicBezTo>
                  <a:cubicBezTo>
                    <a:pt x="1535" y="1468"/>
                    <a:pt x="1802" y="1235"/>
                    <a:pt x="2169" y="1235"/>
                  </a:cubicBezTo>
                  <a:cubicBezTo>
                    <a:pt x="2436" y="1235"/>
                    <a:pt x="2636" y="1335"/>
                    <a:pt x="2803" y="1535"/>
                  </a:cubicBezTo>
                  <a:cubicBezTo>
                    <a:pt x="2936" y="1702"/>
                    <a:pt x="3036" y="1935"/>
                    <a:pt x="3036" y="2202"/>
                  </a:cubicBezTo>
                  <a:cubicBezTo>
                    <a:pt x="3036" y="2536"/>
                    <a:pt x="2936" y="2869"/>
                    <a:pt x="2769" y="3236"/>
                  </a:cubicBezTo>
                  <a:cubicBezTo>
                    <a:pt x="2569" y="3703"/>
                    <a:pt x="2269" y="4237"/>
                    <a:pt x="1869" y="4771"/>
                  </a:cubicBezTo>
                  <a:cubicBezTo>
                    <a:pt x="1435" y="5405"/>
                    <a:pt x="1135" y="5838"/>
                    <a:pt x="935" y="6105"/>
                  </a:cubicBezTo>
                  <a:lnTo>
                    <a:pt x="601" y="6605"/>
                  </a:lnTo>
                  <a:cubicBezTo>
                    <a:pt x="468" y="6739"/>
                    <a:pt x="368" y="6906"/>
                    <a:pt x="301" y="7039"/>
                  </a:cubicBezTo>
                  <a:cubicBezTo>
                    <a:pt x="101" y="7339"/>
                    <a:pt x="1" y="7473"/>
                    <a:pt x="1" y="7506"/>
                  </a:cubicBezTo>
                  <a:lnTo>
                    <a:pt x="1" y="8707"/>
                  </a:lnTo>
                  <a:lnTo>
                    <a:pt x="4170" y="8707"/>
                  </a:lnTo>
                  <a:lnTo>
                    <a:pt x="4170" y="7439"/>
                  </a:lnTo>
                  <a:lnTo>
                    <a:pt x="1602" y="7439"/>
                  </a:lnTo>
                  <a:cubicBezTo>
                    <a:pt x="1602" y="7406"/>
                    <a:pt x="1602" y="7373"/>
                    <a:pt x="1668" y="7306"/>
                  </a:cubicBezTo>
                  <a:cubicBezTo>
                    <a:pt x="1735" y="7173"/>
                    <a:pt x="1835" y="6972"/>
                    <a:pt x="2002" y="6772"/>
                  </a:cubicBezTo>
                  <a:lnTo>
                    <a:pt x="2236" y="6405"/>
                  </a:lnTo>
                  <a:cubicBezTo>
                    <a:pt x="2536" y="5972"/>
                    <a:pt x="2736" y="5671"/>
                    <a:pt x="2869" y="5438"/>
                  </a:cubicBezTo>
                  <a:cubicBezTo>
                    <a:pt x="3403" y="4704"/>
                    <a:pt x="3737" y="4170"/>
                    <a:pt x="3870" y="3870"/>
                  </a:cubicBezTo>
                  <a:cubicBezTo>
                    <a:pt x="4137" y="3336"/>
                    <a:pt x="4270" y="2769"/>
                    <a:pt x="4270" y="2169"/>
                  </a:cubicBezTo>
                  <a:cubicBezTo>
                    <a:pt x="4270" y="1602"/>
                    <a:pt x="4070" y="1101"/>
                    <a:pt x="3670" y="668"/>
                  </a:cubicBezTo>
                  <a:cubicBezTo>
                    <a:pt x="3270" y="234"/>
                    <a:pt x="2769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1908900" y="6004650"/>
              <a:ext cx="101775" cy="220175"/>
            </a:xfrm>
            <a:custGeom>
              <a:avLst/>
              <a:gdLst/>
              <a:ahLst/>
              <a:cxnLst/>
              <a:rect l="l" t="t" r="r" b="b"/>
              <a:pathLst>
                <a:path w="4071" h="8807" extrusionOk="0">
                  <a:moveTo>
                    <a:pt x="134" y="1"/>
                  </a:moveTo>
                  <a:lnTo>
                    <a:pt x="134" y="4771"/>
                  </a:lnTo>
                  <a:lnTo>
                    <a:pt x="1469" y="4771"/>
                  </a:lnTo>
                  <a:lnTo>
                    <a:pt x="1469" y="4537"/>
                  </a:lnTo>
                  <a:cubicBezTo>
                    <a:pt x="1469" y="4370"/>
                    <a:pt x="1502" y="4204"/>
                    <a:pt x="1602" y="4037"/>
                  </a:cubicBezTo>
                  <a:cubicBezTo>
                    <a:pt x="1702" y="3837"/>
                    <a:pt x="1869" y="3770"/>
                    <a:pt x="2102" y="3770"/>
                  </a:cubicBezTo>
                  <a:cubicBezTo>
                    <a:pt x="2269" y="3770"/>
                    <a:pt x="2403" y="3803"/>
                    <a:pt x="2469" y="3870"/>
                  </a:cubicBezTo>
                  <a:cubicBezTo>
                    <a:pt x="2670" y="4037"/>
                    <a:pt x="2770" y="4270"/>
                    <a:pt x="2770" y="4504"/>
                  </a:cubicBezTo>
                  <a:lnTo>
                    <a:pt x="2770" y="6639"/>
                  </a:lnTo>
                  <a:cubicBezTo>
                    <a:pt x="2770" y="7206"/>
                    <a:pt x="2503" y="7473"/>
                    <a:pt x="1969" y="7473"/>
                  </a:cubicBezTo>
                  <a:cubicBezTo>
                    <a:pt x="1869" y="7473"/>
                    <a:pt x="1802" y="7473"/>
                    <a:pt x="1702" y="7439"/>
                  </a:cubicBezTo>
                  <a:cubicBezTo>
                    <a:pt x="1469" y="7306"/>
                    <a:pt x="1335" y="7072"/>
                    <a:pt x="1302" y="6739"/>
                  </a:cubicBezTo>
                  <a:lnTo>
                    <a:pt x="1269" y="6439"/>
                  </a:lnTo>
                  <a:lnTo>
                    <a:pt x="1" y="6539"/>
                  </a:lnTo>
                  <a:lnTo>
                    <a:pt x="1" y="6739"/>
                  </a:lnTo>
                  <a:cubicBezTo>
                    <a:pt x="1" y="7306"/>
                    <a:pt x="201" y="7806"/>
                    <a:pt x="568" y="8207"/>
                  </a:cubicBezTo>
                  <a:cubicBezTo>
                    <a:pt x="935" y="8607"/>
                    <a:pt x="1402" y="8807"/>
                    <a:pt x="2002" y="8807"/>
                  </a:cubicBezTo>
                  <a:cubicBezTo>
                    <a:pt x="2569" y="8807"/>
                    <a:pt x="3070" y="8640"/>
                    <a:pt x="3470" y="8240"/>
                  </a:cubicBezTo>
                  <a:cubicBezTo>
                    <a:pt x="3870" y="7806"/>
                    <a:pt x="4071" y="7273"/>
                    <a:pt x="4071" y="6639"/>
                  </a:cubicBezTo>
                  <a:lnTo>
                    <a:pt x="4071" y="4771"/>
                  </a:lnTo>
                  <a:cubicBezTo>
                    <a:pt x="4071" y="4137"/>
                    <a:pt x="3937" y="3637"/>
                    <a:pt x="3704" y="3303"/>
                  </a:cubicBezTo>
                  <a:cubicBezTo>
                    <a:pt x="3437" y="2903"/>
                    <a:pt x="3003" y="2703"/>
                    <a:pt x="2436" y="2703"/>
                  </a:cubicBezTo>
                  <a:cubicBezTo>
                    <a:pt x="2269" y="2703"/>
                    <a:pt x="2136" y="2703"/>
                    <a:pt x="2002" y="2769"/>
                  </a:cubicBezTo>
                  <a:cubicBezTo>
                    <a:pt x="1769" y="2869"/>
                    <a:pt x="1569" y="3003"/>
                    <a:pt x="1435" y="3203"/>
                  </a:cubicBezTo>
                  <a:lnTo>
                    <a:pt x="1435" y="1335"/>
                  </a:lnTo>
                  <a:lnTo>
                    <a:pt x="3970" y="1335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2038175" y="6002150"/>
              <a:ext cx="98425" cy="222675"/>
            </a:xfrm>
            <a:custGeom>
              <a:avLst/>
              <a:gdLst/>
              <a:ahLst/>
              <a:cxnLst/>
              <a:rect l="l" t="t" r="r" b="b"/>
              <a:pathLst>
                <a:path w="3937" h="8907" extrusionOk="0">
                  <a:moveTo>
                    <a:pt x="1935" y="4470"/>
                  </a:moveTo>
                  <a:cubicBezTo>
                    <a:pt x="2102" y="4470"/>
                    <a:pt x="2202" y="4504"/>
                    <a:pt x="2302" y="4571"/>
                  </a:cubicBezTo>
                  <a:cubicBezTo>
                    <a:pt x="2502" y="4737"/>
                    <a:pt x="2569" y="4971"/>
                    <a:pt x="2569" y="5204"/>
                  </a:cubicBezTo>
                  <a:lnTo>
                    <a:pt x="2569" y="6806"/>
                  </a:lnTo>
                  <a:cubicBezTo>
                    <a:pt x="2569" y="7039"/>
                    <a:pt x="2535" y="7206"/>
                    <a:pt x="2402" y="7339"/>
                  </a:cubicBezTo>
                  <a:cubicBezTo>
                    <a:pt x="2302" y="7506"/>
                    <a:pt x="2135" y="7573"/>
                    <a:pt x="1935" y="7573"/>
                  </a:cubicBezTo>
                  <a:cubicBezTo>
                    <a:pt x="1735" y="7573"/>
                    <a:pt x="1568" y="7506"/>
                    <a:pt x="1435" y="7339"/>
                  </a:cubicBezTo>
                  <a:cubicBezTo>
                    <a:pt x="1335" y="7206"/>
                    <a:pt x="1268" y="7039"/>
                    <a:pt x="1268" y="6806"/>
                  </a:cubicBezTo>
                  <a:lnTo>
                    <a:pt x="1268" y="5238"/>
                  </a:lnTo>
                  <a:cubicBezTo>
                    <a:pt x="1268" y="5038"/>
                    <a:pt x="1335" y="4871"/>
                    <a:pt x="1401" y="4737"/>
                  </a:cubicBezTo>
                  <a:cubicBezTo>
                    <a:pt x="1535" y="4571"/>
                    <a:pt x="1702" y="4470"/>
                    <a:pt x="1935" y="4470"/>
                  </a:cubicBezTo>
                  <a:close/>
                  <a:moveTo>
                    <a:pt x="1968" y="1"/>
                  </a:moveTo>
                  <a:cubicBezTo>
                    <a:pt x="1668" y="1"/>
                    <a:pt x="1401" y="67"/>
                    <a:pt x="1168" y="167"/>
                  </a:cubicBezTo>
                  <a:cubicBezTo>
                    <a:pt x="801" y="334"/>
                    <a:pt x="501" y="601"/>
                    <a:pt x="301" y="935"/>
                  </a:cubicBezTo>
                  <a:cubicBezTo>
                    <a:pt x="100" y="1268"/>
                    <a:pt x="0" y="1668"/>
                    <a:pt x="0" y="2069"/>
                  </a:cubicBezTo>
                  <a:lnTo>
                    <a:pt x="0" y="6839"/>
                  </a:lnTo>
                  <a:cubicBezTo>
                    <a:pt x="0" y="7406"/>
                    <a:pt x="167" y="7906"/>
                    <a:pt x="534" y="8307"/>
                  </a:cubicBezTo>
                  <a:cubicBezTo>
                    <a:pt x="901" y="8707"/>
                    <a:pt x="1401" y="8907"/>
                    <a:pt x="1968" y="8907"/>
                  </a:cubicBezTo>
                  <a:cubicBezTo>
                    <a:pt x="2502" y="8907"/>
                    <a:pt x="2969" y="8707"/>
                    <a:pt x="3336" y="8340"/>
                  </a:cubicBezTo>
                  <a:cubicBezTo>
                    <a:pt x="3703" y="7973"/>
                    <a:pt x="3903" y="7506"/>
                    <a:pt x="3936" y="6939"/>
                  </a:cubicBezTo>
                  <a:lnTo>
                    <a:pt x="3936" y="5471"/>
                  </a:lnTo>
                  <a:cubicBezTo>
                    <a:pt x="3936" y="4837"/>
                    <a:pt x="3836" y="4337"/>
                    <a:pt x="3570" y="4003"/>
                  </a:cubicBezTo>
                  <a:cubicBezTo>
                    <a:pt x="3269" y="3603"/>
                    <a:pt x="2836" y="3403"/>
                    <a:pt x="2269" y="3403"/>
                  </a:cubicBezTo>
                  <a:cubicBezTo>
                    <a:pt x="1902" y="3403"/>
                    <a:pt x="1568" y="3536"/>
                    <a:pt x="1268" y="3803"/>
                  </a:cubicBezTo>
                  <a:lnTo>
                    <a:pt x="1268" y="2069"/>
                  </a:lnTo>
                  <a:cubicBezTo>
                    <a:pt x="1268" y="1835"/>
                    <a:pt x="1335" y="1668"/>
                    <a:pt x="1435" y="1535"/>
                  </a:cubicBezTo>
                  <a:cubicBezTo>
                    <a:pt x="1568" y="1368"/>
                    <a:pt x="1735" y="1302"/>
                    <a:pt x="1935" y="1302"/>
                  </a:cubicBezTo>
                  <a:cubicBezTo>
                    <a:pt x="2135" y="1302"/>
                    <a:pt x="2302" y="1368"/>
                    <a:pt x="2402" y="1535"/>
                  </a:cubicBezTo>
                  <a:cubicBezTo>
                    <a:pt x="2535" y="1668"/>
                    <a:pt x="2602" y="1835"/>
                    <a:pt x="2602" y="2069"/>
                  </a:cubicBezTo>
                  <a:lnTo>
                    <a:pt x="2602" y="2269"/>
                  </a:lnTo>
                  <a:lnTo>
                    <a:pt x="3936" y="2269"/>
                  </a:lnTo>
                  <a:lnTo>
                    <a:pt x="3936" y="2069"/>
                  </a:lnTo>
                  <a:cubicBezTo>
                    <a:pt x="3936" y="1502"/>
                    <a:pt x="3770" y="1035"/>
                    <a:pt x="3403" y="634"/>
                  </a:cubicBezTo>
                  <a:cubicBezTo>
                    <a:pt x="3002" y="201"/>
                    <a:pt x="2535" y="1"/>
                    <a:pt x="1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2163250" y="5957125"/>
              <a:ext cx="55075" cy="113425"/>
            </a:xfrm>
            <a:custGeom>
              <a:avLst/>
              <a:gdLst/>
              <a:ahLst/>
              <a:cxnLst/>
              <a:rect l="l" t="t" r="r" b="b"/>
              <a:pathLst>
                <a:path w="2203" h="4537" extrusionOk="0">
                  <a:moveTo>
                    <a:pt x="1135" y="0"/>
                  </a:moveTo>
                  <a:cubicBezTo>
                    <a:pt x="801" y="0"/>
                    <a:pt x="535" y="100"/>
                    <a:pt x="334" y="301"/>
                  </a:cubicBezTo>
                  <a:cubicBezTo>
                    <a:pt x="101" y="534"/>
                    <a:pt x="1" y="868"/>
                    <a:pt x="1" y="1301"/>
                  </a:cubicBezTo>
                  <a:lnTo>
                    <a:pt x="1" y="1401"/>
                  </a:lnTo>
                  <a:lnTo>
                    <a:pt x="668" y="1401"/>
                  </a:lnTo>
                  <a:lnTo>
                    <a:pt x="668" y="1235"/>
                  </a:lnTo>
                  <a:cubicBezTo>
                    <a:pt x="668" y="1134"/>
                    <a:pt x="668" y="1034"/>
                    <a:pt x="701" y="968"/>
                  </a:cubicBezTo>
                  <a:cubicBezTo>
                    <a:pt x="801" y="768"/>
                    <a:pt x="935" y="667"/>
                    <a:pt x="1102" y="667"/>
                  </a:cubicBezTo>
                  <a:cubicBezTo>
                    <a:pt x="1235" y="667"/>
                    <a:pt x="1369" y="701"/>
                    <a:pt x="1435" y="801"/>
                  </a:cubicBezTo>
                  <a:cubicBezTo>
                    <a:pt x="1502" y="901"/>
                    <a:pt x="1569" y="1001"/>
                    <a:pt x="1569" y="1134"/>
                  </a:cubicBezTo>
                  <a:cubicBezTo>
                    <a:pt x="1569" y="1301"/>
                    <a:pt x="1502" y="1501"/>
                    <a:pt x="1435" y="1702"/>
                  </a:cubicBezTo>
                  <a:cubicBezTo>
                    <a:pt x="1335" y="1935"/>
                    <a:pt x="1168" y="2202"/>
                    <a:pt x="968" y="2502"/>
                  </a:cubicBezTo>
                  <a:cubicBezTo>
                    <a:pt x="735" y="2802"/>
                    <a:pt x="568" y="3036"/>
                    <a:pt x="468" y="3169"/>
                  </a:cubicBezTo>
                  <a:lnTo>
                    <a:pt x="301" y="3436"/>
                  </a:lnTo>
                  <a:cubicBezTo>
                    <a:pt x="234" y="3503"/>
                    <a:pt x="201" y="3570"/>
                    <a:pt x="134" y="3636"/>
                  </a:cubicBezTo>
                  <a:cubicBezTo>
                    <a:pt x="34" y="3803"/>
                    <a:pt x="1" y="3870"/>
                    <a:pt x="1" y="3903"/>
                  </a:cubicBezTo>
                  <a:lnTo>
                    <a:pt x="1" y="4537"/>
                  </a:lnTo>
                  <a:lnTo>
                    <a:pt x="2136" y="4537"/>
                  </a:lnTo>
                  <a:lnTo>
                    <a:pt x="2136" y="3870"/>
                  </a:lnTo>
                  <a:lnTo>
                    <a:pt x="801" y="3870"/>
                  </a:lnTo>
                  <a:cubicBezTo>
                    <a:pt x="801" y="3836"/>
                    <a:pt x="835" y="3836"/>
                    <a:pt x="835" y="3803"/>
                  </a:cubicBezTo>
                  <a:cubicBezTo>
                    <a:pt x="902" y="3736"/>
                    <a:pt x="935" y="3636"/>
                    <a:pt x="1035" y="3503"/>
                  </a:cubicBezTo>
                  <a:lnTo>
                    <a:pt x="1135" y="3336"/>
                  </a:lnTo>
                  <a:cubicBezTo>
                    <a:pt x="1302" y="3103"/>
                    <a:pt x="1402" y="2936"/>
                    <a:pt x="1469" y="2836"/>
                  </a:cubicBezTo>
                  <a:cubicBezTo>
                    <a:pt x="1735" y="2435"/>
                    <a:pt x="1936" y="2169"/>
                    <a:pt x="2002" y="2002"/>
                  </a:cubicBezTo>
                  <a:cubicBezTo>
                    <a:pt x="2136" y="1735"/>
                    <a:pt x="2202" y="1435"/>
                    <a:pt x="2202" y="1134"/>
                  </a:cubicBezTo>
                  <a:cubicBezTo>
                    <a:pt x="2202" y="834"/>
                    <a:pt x="2102" y="567"/>
                    <a:pt x="1869" y="334"/>
                  </a:cubicBezTo>
                  <a:cubicBezTo>
                    <a:pt x="1669" y="134"/>
                    <a:pt x="1435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1712100" y="9563025"/>
              <a:ext cx="281900" cy="611300"/>
            </a:xfrm>
            <a:custGeom>
              <a:avLst/>
              <a:gdLst/>
              <a:ahLst/>
              <a:cxnLst/>
              <a:rect l="l" t="t" r="r" b="b"/>
              <a:pathLst>
                <a:path w="11276" h="24452" extrusionOk="0">
                  <a:moveTo>
                    <a:pt x="868" y="2436"/>
                  </a:moveTo>
                  <a:lnTo>
                    <a:pt x="868" y="2636"/>
                  </a:lnTo>
                  <a:lnTo>
                    <a:pt x="234" y="2636"/>
                  </a:lnTo>
                  <a:lnTo>
                    <a:pt x="234" y="2436"/>
                  </a:lnTo>
                  <a:close/>
                  <a:moveTo>
                    <a:pt x="868" y="3637"/>
                  </a:moveTo>
                  <a:lnTo>
                    <a:pt x="868" y="3837"/>
                  </a:lnTo>
                  <a:lnTo>
                    <a:pt x="234" y="3837"/>
                  </a:lnTo>
                  <a:lnTo>
                    <a:pt x="234" y="3637"/>
                  </a:lnTo>
                  <a:close/>
                  <a:moveTo>
                    <a:pt x="868" y="4804"/>
                  </a:moveTo>
                  <a:lnTo>
                    <a:pt x="868" y="5038"/>
                  </a:lnTo>
                  <a:lnTo>
                    <a:pt x="234" y="5038"/>
                  </a:lnTo>
                  <a:lnTo>
                    <a:pt x="234" y="4804"/>
                  </a:lnTo>
                  <a:close/>
                  <a:moveTo>
                    <a:pt x="868" y="6005"/>
                  </a:moveTo>
                  <a:lnTo>
                    <a:pt x="868" y="6239"/>
                  </a:lnTo>
                  <a:lnTo>
                    <a:pt x="234" y="6239"/>
                  </a:lnTo>
                  <a:lnTo>
                    <a:pt x="234" y="6005"/>
                  </a:lnTo>
                  <a:close/>
                  <a:moveTo>
                    <a:pt x="868" y="7206"/>
                  </a:moveTo>
                  <a:lnTo>
                    <a:pt x="868" y="7406"/>
                  </a:lnTo>
                  <a:lnTo>
                    <a:pt x="234" y="7406"/>
                  </a:lnTo>
                  <a:lnTo>
                    <a:pt x="234" y="7206"/>
                  </a:lnTo>
                  <a:close/>
                  <a:moveTo>
                    <a:pt x="868" y="8407"/>
                  </a:moveTo>
                  <a:lnTo>
                    <a:pt x="868" y="8607"/>
                  </a:lnTo>
                  <a:lnTo>
                    <a:pt x="234" y="8607"/>
                  </a:lnTo>
                  <a:lnTo>
                    <a:pt x="234" y="8407"/>
                  </a:lnTo>
                  <a:close/>
                  <a:moveTo>
                    <a:pt x="868" y="9574"/>
                  </a:moveTo>
                  <a:lnTo>
                    <a:pt x="868" y="9808"/>
                  </a:lnTo>
                  <a:lnTo>
                    <a:pt x="234" y="9808"/>
                  </a:lnTo>
                  <a:lnTo>
                    <a:pt x="234" y="9574"/>
                  </a:lnTo>
                  <a:close/>
                  <a:moveTo>
                    <a:pt x="868" y="10775"/>
                  </a:moveTo>
                  <a:lnTo>
                    <a:pt x="868" y="11009"/>
                  </a:lnTo>
                  <a:lnTo>
                    <a:pt x="234" y="11009"/>
                  </a:lnTo>
                  <a:lnTo>
                    <a:pt x="234" y="10775"/>
                  </a:lnTo>
                  <a:close/>
                  <a:moveTo>
                    <a:pt x="868" y="11976"/>
                  </a:moveTo>
                  <a:lnTo>
                    <a:pt x="868" y="12176"/>
                  </a:lnTo>
                  <a:lnTo>
                    <a:pt x="234" y="12176"/>
                  </a:lnTo>
                  <a:lnTo>
                    <a:pt x="234" y="11976"/>
                  </a:lnTo>
                  <a:close/>
                  <a:moveTo>
                    <a:pt x="868" y="13144"/>
                  </a:moveTo>
                  <a:lnTo>
                    <a:pt x="868" y="13377"/>
                  </a:lnTo>
                  <a:lnTo>
                    <a:pt x="234" y="13377"/>
                  </a:lnTo>
                  <a:lnTo>
                    <a:pt x="234" y="13144"/>
                  </a:lnTo>
                  <a:close/>
                  <a:moveTo>
                    <a:pt x="868" y="14345"/>
                  </a:moveTo>
                  <a:lnTo>
                    <a:pt x="868" y="14578"/>
                  </a:lnTo>
                  <a:lnTo>
                    <a:pt x="234" y="14578"/>
                  </a:lnTo>
                  <a:lnTo>
                    <a:pt x="234" y="14345"/>
                  </a:lnTo>
                  <a:close/>
                  <a:moveTo>
                    <a:pt x="868" y="15545"/>
                  </a:moveTo>
                  <a:lnTo>
                    <a:pt x="868" y="15779"/>
                  </a:lnTo>
                  <a:lnTo>
                    <a:pt x="234" y="15779"/>
                  </a:lnTo>
                  <a:lnTo>
                    <a:pt x="234" y="15545"/>
                  </a:lnTo>
                  <a:close/>
                  <a:moveTo>
                    <a:pt x="868" y="16746"/>
                  </a:moveTo>
                  <a:lnTo>
                    <a:pt x="868" y="16946"/>
                  </a:lnTo>
                  <a:lnTo>
                    <a:pt x="234" y="16946"/>
                  </a:lnTo>
                  <a:lnTo>
                    <a:pt x="234" y="16746"/>
                  </a:lnTo>
                  <a:close/>
                  <a:moveTo>
                    <a:pt x="868" y="17947"/>
                  </a:moveTo>
                  <a:lnTo>
                    <a:pt x="868" y="18147"/>
                  </a:lnTo>
                  <a:lnTo>
                    <a:pt x="234" y="18147"/>
                  </a:lnTo>
                  <a:lnTo>
                    <a:pt x="234" y="17947"/>
                  </a:lnTo>
                  <a:close/>
                  <a:moveTo>
                    <a:pt x="868" y="19115"/>
                  </a:moveTo>
                  <a:lnTo>
                    <a:pt x="868" y="19348"/>
                  </a:lnTo>
                  <a:lnTo>
                    <a:pt x="234" y="19348"/>
                  </a:lnTo>
                  <a:lnTo>
                    <a:pt x="234" y="19115"/>
                  </a:lnTo>
                  <a:close/>
                  <a:moveTo>
                    <a:pt x="868" y="20315"/>
                  </a:moveTo>
                  <a:lnTo>
                    <a:pt x="868" y="20516"/>
                  </a:lnTo>
                  <a:lnTo>
                    <a:pt x="234" y="20516"/>
                  </a:lnTo>
                  <a:lnTo>
                    <a:pt x="234" y="20315"/>
                  </a:lnTo>
                  <a:close/>
                  <a:moveTo>
                    <a:pt x="868" y="21516"/>
                  </a:moveTo>
                  <a:lnTo>
                    <a:pt x="868" y="21716"/>
                  </a:lnTo>
                  <a:lnTo>
                    <a:pt x="234" y="21716"/>
                  </a:lnTo>
                  <a:lnTo>
                    <a:pt x="234" y="21516"/>
                  </a:lnTo>
                  <a:close/>
                  <a:moveTo>
                    <a:pt x="868" y="22684"/>
                  </a:moveTo>
                  <a:lnTo>
                    <a:pt x="868" y="22917"/>
                  </a:lnTo>
                  <a:lnTo>
                    <a:pt x="234" y="22917"/>
                  </a:lnTo>
                  <a:lnTo>
                    <a:pt x="234" y="22684"/>
                  </a:lnTo>
                  <a:close/>
                  <a:moveTo>
                    <a:pt x="1" y="1"/>
                  </a:moveTo>
                  <a:lnTo>
                    <a:pt x="1" y="24452"/>
                  </a:lnTo>
                  <a:lnTo>
                    <a:pt x="2502" y="24452"/>
                  </a:lnTo>
                  <a:lnTo>
                    <a:pt x="5071" y="21216"/>
                  </a:lnTo>
                  <a:lnTo>
                    <a:pt x="3136" y="21216"/>
                  </a:lnTo>
                  <a:lnTo>
                    <a:pt x="3136" y="8774"/>
                  </a:lnTo>
                  <a:lnTo>
                    <a:pt x="9207" y="16079"/>
                  </a:lnTo>
                  <a:lnTo>
                    <a:pt x="11275" y="135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1920575" y="9990000"/>
              <a:ext cx="301075" cy="184325"/>
            </a:xfrm>
            <a:custGeom>
              <a:avLst/>
              <a:gdLst/>
              <a:ahLst/>
              <a:cxnLst/>
              <a:rect l="l" t="t" r="r" b="b"/>
              <a:pathLst>
                <a:path w="12043" h="7373" extrusionOk="0">
                  <a:moveTo>
                    <a:pt x="5905" y="1"/>
                  </a:moveTo>
                  <a:lnTo>
                    <a:pt x="3870" y="2569"/>
                  </a:lnTo>
                  <a:lnTo>
                    <a:pt x="5171" y="4137"/>
                  </a:lnTo>
                  <a:lnTo>
                    <a:pt x="2569" y="4137"/>
                  </a:lnTo>
                  <a:lnTo>
                    <a:pt x="1" y="7373"/>
                  </a:lnTo>
                  <a:lnTo>
                    <a:pt x="12043" y="7373"/>
                  </a:lnTo>
                  <a:lnTo>
                    <a:pt x="59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1741300" y="9801550"/>
              <a:ext cx="416150" cy="491200"/>
            </a:xfrm>
            <a:custGeom>
              <a:avLst/>
              <a:gdLst/>
              <a:ahLst/>
              <a:cxnLst/>
              <a:rect l="l" t="t" r="r" b="b"/>
              <a:pathLst>
                <a:path w="16646" h="19648" extrusionOk="0">
                  <a:moveTo>
                    <a:pt x="13743" y="1001"/>
                  </a:moveTo>
                  <a:lnTo>
                    <a:pt x="14244" y="1401"/>
                  </a:lnTo>
                  <a:lnTo>
                    <a:pt x="14110" y="1568"/>
                  </a:lnTo>
                  <a:lnTo>
                    <a:pt x="13610" y="1168"/>
                  </a:lnTo>
                  <a:lnTo>
                    <a:pt x="13743" y="1001"/>
                  </a:lnTo>
                  <a:close/>
                  <a:moveTo>
                    <a:pt x="13009" y="1935"/>
                  </a:moveTo>
                  <a:lnTo>
                    <a:pt x="13510" y="2335"/>
                  </a:lnTo>
                  <a:lnTo>
                    <a:pt x="13376" y="2502"/>
                  </a:lnTo>
                  <a:lnTo>
                    <a:pt x="12876" y="2102"/>
                  </a:lnTo>
                  <a:lnTo>
                    <a:pt x="13009" y="1935"/>
                  </a:lnTo>
                  <a:close/>
                  <a:moveTo>
                    <a:pt x="12242" y="2869"/>
                  </a:moveTo>
                  <a:lnTo>
                    <a:pt x="12743" y="3269"/>
                  </a:lnTo>
                  <a:lnTo>
                    <a:pt x="12609" y="3436"/>
                  </a:lnTo>
                  <a:lnTo>
                    <a:pt x="12109" y="3036"/>
                  </a:lnTo>
                  <a:lnTo>
                    <a:pt x="12242" y="2869"/>
                  </a:lnTo>
                  <a:close/>
                  <a:moveTo>
                    <a:pt x="11508" y="3803"/>
                  </a:moveTo>
                  <a:lnTo>
                    <a:pt x="12009" y="4203"/>
                  </a:lnTo>
                  <a:lnTo>
                    <a:pt x="11875" y="4370"/>
                  </a:lnTo>
                  <a:lnTo>
                    <a:pt x="11375" y="3970"/>
                  </a:lnTo>
                  <a:lnTo>
                    <a:pt x="11508" y="3803"/>
                  </a:lnTo>
                  <a:close/>
                  <a:moveTo>
                    <a:pt x="10741" y="4737"/>
                  </a:moveTo>
                  <a:lnTo>
                    <a:pt x="11242" y="5137"/>
                  </a:lnTo>
                  <a:lnTo>
                    <a:pt x="11108" y="5304"/>
                  </a:lnTo>
                  <a:lnTo>
                    <a:pt x="10608" y="4904"/>
                  </a:lnTo>
                  <a:lnTo>
                    <a:pt x="10741" y="4737"/>
                  </a:lnTo>
                  <a:close/>
                  <a:moveTo>
                    <a:pt x="10007" y="5637"/>
                  </a:moveTo>
                  <a:lnTo>
                    <a:pt x="10508" y="6038"/>
                  </a:lnTo>
                  <a:lnTo>
                    <a:pt x="10374" y="6205"/>
                  </a:lnTo>
                  <a:lnTo>
                    <a:pt x="9874" y="5804"/>
                  </a:lnTo>
                  <a:lnTo>
                    <a:pt x="10007" y="5637"/>
                  </a:lnTo>
                  <a:close/>
                  <a:moveTo>
                    <a:pt x="9273" y="6571"/>
                  </a:moveTo>
                  <a:lnTo>
                    <a:pt x="9774" y="6972"/>
                  </a:lnTo>
                  <a:lnTo>
                    <a:pt x="9640" y="7139"/>
                  </a:lnTo>
                  <a:lnTo>
                    <a:pt x="9107" y="6738"/>
                  </a:lnTo>
                  <a:lnTo>
                    <a:pt x="9273" y="6571"/>
                  </a:lnTo>
                  <a:close/>
                  <a:moveTo>
                    <a:pt x="8506" y="7505"/>
                  </a:moveTo>
                  <a:lnTo>
                    <a:pt x="9007" y="7906"/>
                  </a:lnTo>
                  <a:lnTo>
                    <a:pt x="8873" y="8073"/>
                  </a:lnTo>
                  <a:lnTo>
                    <a:pt x="8373" y="7672"/>
                  </a:lnTo>
                  <a:lnTo>
                    <a:pt x="8506" y="7505"/>
                  </a:lnTo>
                  <a:close/>
                  <a:moveTo>
                    <a:pt x="7772" y="8439"/>
                  </a:moveTo>
                  <a:lnTo>
                    <a:pt x="8273" y="8840"/>
                  </a:lnTo>
                  <a:lnTo>
                    <a:pt x="8139" y="9007"/>
                  </a:lnTo>
                  <a:lnTo>
                    <a:pt x="7639" y="8606"/>
                  </a:lnTo>
                  <a:lnTo>
                    <a:pt x="7772" y="8439"/>
                  </a:lnTo>
                  <a:close/>
                  <a:moveTo>
                    <a:pt x="7039" y="9373"/>
                  </a:moveTo>
                  <a:lnTo>
                    <a:pt x="7539" y="9774"/>
                  </a:lnTo>
                  <a:lnTo>
                    <a:pt x="7372" y="9941"/>
                  </a:lnTo>
                  <a:lnTo>
                    <a:pt x="6872" y="9540"/>
                  </a:lnTo>
                  <a:lnTo>
                    <a:pt x="7039" y="9373"/>
                  </a:lnTo>
                  <a:close/>
                  <a:moveTo>
                    <a:pt x="6271" y="10307"/>
                  </a:moveTo>
                  <a:lnTo>
                    <a:pt x="6772" y="10708"/>
                  </a:lnTo>
                  <a:lnTo>
                    <a:pt x="6638" y="10875"/>
                  </a:lnTo>
                  <a:lnTo>
                    <a:pt x="6138" y="10474"/>
                  </a:lnTo>
                  <a:lnTo>
                    <a:pt x="6271" y="10307"/>
                  </a:lnTo>
                  <a:close/>
                  <a:moveTo>
                    <a:pt x="5537" y="11241"/>
                  </a:moveTo>
                  <a:lnTo>
                    <a:pt x="6038" y="11642"/>
                  </a:lnTo>
                  <a:lnTo>
                    <a:pt x="5904" y="11809"/>
                  </a:lnTo>
                  <a:lnTo>
                    <a:pt x="5404" y="11408"/>
                  </a:lnTo>
                  <a:lnTo>
                    <a:pt x="5537" y="11241"/>
                  </a:lnTo>
                  <a:close/>
                  <a:moveTo>
                    <a:pt x="4770" y="12142"/>
                  </a:moveTo>
                  <a:lnTo>
                    <a:pt x="5271" y="12542"/>
                  </a:lnTo>
                  <a:lnTo>
                    <a:pt x="5137" y="12743"/>
                  </a:lnTo>
                  <a:lnTo>
                    <a:pt x="4637" y="12342"/>
                  </a:lnTo>
                  <a:lnTo>
                    <a:pt x="4770" y="12142"/>
                  </a:lnTo>
                  <a:close/>
                  <a:moveTo>
                    <a:pt x="4036" y="13076"/>
                  </a:moveTo>
                  <a:lnTo>
                    <a:pt x="4537" y="13476"/>
                  </a:lnTo>
                  <a:lnTo>
                    <a:pt x="4403" y="13643"/>
                  </a:lnTo>
                  <a:lnTo>
                    <a:pt x="3903" y="13243"/>
                  </a:lnTo>
                  <a:lnTo>
                    <a:pt x="4036" y="13076"/>
                  </a:lnTo>
                  <a:close/>
                  <a:moveTo>
                    <a:pt x="3303" y="14010"/>
                  </a:moveTo>
                  <a:lnTo>
                    <a:pt x="3803" y="14410"/>
                  </a:lnTo>
                  <a:lnTo>
                    <a:pt x="3636" y="14577"/>
                  </a:lnTo>
                  <a:lnTo>
                    <a:pt x="3136" y="14177"/>
                  </a:lnTo>
                  <a:lnTo>
                    <a:pt x="3303" y="14010"/>
                  </a:lnTo>
                  <a:close/>
                  <a:moveTo>
                    <a:pt x="2535" y="14944"/>
                  </a:moveTo>
                  <a:lnTo>
                    <a:pt x="3036" y="15344"/>
                  </a:lnTo>
                  <a:lnTo>
                    <a:pt x="2902" y="15511"/>
                  </a:lnTo>
                  <a:lnTo>
                    <a:pt x="2402" y="15111"/>
                  </a:lnTo>
                  <a:lnTo>
                    <a:pt x="2535" y="14944"/>
                  </a:lnTo>
                  <a:close/>
                  <a:moveTo>
                    <a:pt x="1801" y="15878"/>
                  </a:moveTo>
                  <a:lnTo>
                    <a:pt x="2302" y="16278"/>
                  </a:lnTo>
                  <a:lnTo>
                    <a:pt x="2168" y="16445"/>
                  </a:lnTo>
                  <a:lnTo>
                    <a:pt x="1668" y="16045"/>
                  </a:lnTo>
                  <a:lnTo>
                    <a:pt x="1801" y="15878"/>
                  </a:lnTo>
                  <a:close/>
                  <a:moveTo>
                    <a:pt x="1068" y="16812"/>
                  </a:moveTo>
                  <a:lnTo>
                    <a:pt x="1568" y="17212"/>
                  </a:lnTo>
                  <a:lnTo>
                    <a:pt x="1401" y="17379"/>
                  </a:lnTo>
                  <a:lnTo>
                    <a:pt x="901" y="16979"/>
                  </a:lnTo>
                  <a:lnTo>
                    <a:pt x="1068" y="16812"/>
                  </a:lnTo>
                  <a:close/>
                  <a:moveTo>
                    <a:pt x="14144" y="0"/>
                  </a:moveTo>
                  <a:lnTo>
                    <a:pt x="0" y="17613"/>
                  </a:lnTo>
                  <a:lnTo>
                    <a:pt x="2502" y="19647"/>
                  </a:lnTo>
                  <a:lnTo>
                    <a:pt x="16645" y="2035"/>
                  </a:lnTo>
                  <a:lnTo>
                    <a:pt x="14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9"/>
          <p:cNvGrpSpPr/>
          <p:nvPr/>
        </p:nvGrpSpPr>
        <p:grpSpPr>
          <a:xfrm>
            <a:off x="3742544" y="1776501"/>
            <a:ext cx="1741467" cy="2471339"/>
            <a:chOff x="4135500" y="6038850"/>
            <a:chExt cx="2783675" cy="3950350"/>
          </a:xfrm>
        </p:grpSpPr>
        <p:sp>
          <p:nvSpPr>
            <p:cNvPr id="645" name="Google Shape;645;p39"/>
            <p:cNvSpPr/>
            <p:nvPr/>
          </p:nvSpPr>
          <p:spPr>
            <a:xfrm>
              <a:off x="5918450" y="7957725"/>
              <a:ext cx="916500" cy="798100"/>
            </a:xfrm>
            <a:custGeom>
              <a:avLst/>
              <a:gdLst/>
              <a:ahLst/>
              <a:cxnLst/>
              <a:rect l="l" t="t" r="r" b="b"/>
              <a:pathLst>
                <a:path w="36660" h="31924" extrusionOk="0">
                  <a:moveTo>
                    <a:pt x="9474" y="0"/>
                  </a:moveTo>
                  <a:lnTo>
                    <a:pt x="0" y="31189"/>
                  </a:lnTo>
                  <a:lnTo>
                    <a:pt x="2402" y="31923"/>
                  </a:lnTo>
                  <a:lnTo>
                    <a:pt x="11308" y="2502"/>
                  </a:lnTo>
                  <a:lnTo>
                    <a:pt x="36660" y="2502"/>
                  </a:lnTo>
                  <a:lnTo>
                    <a:pt x="3666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6133600" y="8959275"/>
              <a:ext cx="785575" cy="178475"/>
            </a:xfrm>
            <a:custGeom>
              <a:avLst/>
              <a:gdLst/>
              <a:ahLst/>
              <a:cxnLst/>
              <a:rect l="l" t="t" r="r" b="b"/>
              <a:pathLst>
                <a:path w="31423" h="7139" extrusionOk="0">
                  <a:moveTo>
                    <a:pt x="4570" y="0"/>
                  </a:moveTo>
                  <a:lnTo>
                    <a:pt x="0" y="5571"/>
                  </a:lnTo>
                  <a:lnTo>
                    <a:pt x="1968" y="7139"/>
                  </a:lnTo>
                  <a:lnTo>
                    <a:pt x="5771" y="2502"/>
                  </a:lnTo>
                  <a:lnTo>
                    <a:pt x="31423" y="2502"/>
                  </a:lnTo>
                  <a:lnTo>
                    <a:pt x="31423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6088575" y="9639750"/>
              <a:ext cx="830600" cy="349450"/>
            </a:xfrm>
            <a:custGeom>
              <a:avLst/>
              <a:gdLst/>
              <a:ahLst/>
              <a:cxnLst/>
              <a:rect l="l" t="t" r="r" b="b"/>
              <a:pathLst>
                <a:path w="33224" h="13978" extrusionOk="0">
                  <a:moveTo>
                    <a:pt x="2268" y="1"/>
                  </a:moveTo>
                  <a:lnTo>
                    <a:pt x="0" y="1102"/>
                  </a:lnTo>
                  <a:lnTo>
                    <a:pt x="6171" y="13977"/>
                  </a:lnTo>
                  <a:lnTo>
                    <a:pt x="33224" y="13977"/>
                  </a:lnTo>
                  <a:lnTo>
                    <a:pt x="33224" y="11476"/>
                  </a:lnTo>
                  <a:lnTo>
                    <a:pt x="7739" y="11476"/>
                  </a:lnTo>
                  <a:lnTo>
                    <a:pt x="226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5542350" y="6038850"/>
              <a:ext cx="1292600" cy="2570200"/>
            </a:xfrm>
            <a:custGeom>
              <a:avLst/>
              <a:gdLst/>
              <a:ahLst/>
              <a:cxnLst/>
              <a:rect l="l" t="t" r="r" b="b"/>
              <a:pathLst>
                <a:path w="51704" h="102808" extrusionOk="0">
                  <a:moveTo>
                    <a:pt x="24451" y="0"/>
                  </a:moveTo>
                  <a:lnTo>
                    <a:pt x="0" y="102207"/>
                  </a:lnTo>
                  <a:lnTo>
                    <a:pt x="2435" y="102807"/>
                  </a:lnTo>
                  <a:lnTo>
                    <a:pt x="26419" y="2502"/>
                  </a:lnTo>
                  <a:lnTo>
                    <a:pt x="51704" y="2502"/>
                  </a:lnTo>
                  <a:lnTo>
                    <a:pt x="5170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5735800" y="7007050"/>
              <a:ext cx="1099150" cy="1644525"/>
            </a:xfrm>
            <a:custGeom>
              <a:avLst/>
              <a:gdLst/>
              <a:ahLst/>
              <a:cxnLst/>
              <a:rect l="l" t="t" r="r" b="b"/>
              <a:pathLst>
                <a:path w="43966" h="65781" extrusionOk="0">
                  <a:moveTo>
                    <a:pt x="16746" y="0"/>
                  </a:moveTo>
                  <a:lnTo>
                    <a:pt x="1" y="65147"/>
                  </a:lnTo>
                  <a:lnTo>
                    <a:pt x="2436" y="65780"/>
                  </a:lnTo>
                  <a:lnTo>
                    <a:pt x="18681" y="2502"/>
                  </a:lnTo>
                  <a:lnTo>
                    <a:pt x="43966" y="2502"/>
                  </a:lnTo>
                  <a:lnTo>
                    <a:pt x="4396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4219725" y="7957725"/>
              <a:ext cx="812275" cy="798100"/>
            </a:xfrm>
            <a:custGeom>
              <a:avLst/>
              <a:gdLst/>
              <a:ahLst/>
              <a:cxnLst/>
              <a:rect l="l" t="t" r="r" b="b"/>
              <a:pathLst>
                <a:path w="32491" h="31924" extrusionOk="0">
                  <a:moveTo>
                    <a:pt x="1" y="0"/>
                  </a:moveTo>
                  <a:lnTo>
                    <a:pt x="1" y="2502"/>
                  </a:lnTo>
                  <a:lnTo>
                    <a:pt x="21182" y="2502"/>
                  </a:lnTo>
                  <a:lnTo>
                    <a:pt x="30089" y="31923"/>
                  </a:lnTo>
                  <a:lnTo>
                    <a:pt x="32491" y="31189"/>
                  </a:lnTo>
                  <a:lnTo>
                    <a:pt x="2301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4135500" y="8959275"/>
              <a:ext cx="681350" cy="178475"/>
            </a:xfrm>
            <a:custGeom>
              <a:avLst/>
              <a:gdLst/>
              <a:ahLst/>
              <a:cxnLst/>
              <a:rect l="l" t="t" r="r" b="b"/>
              <a:pathLst>
                <a:path w="27254" h="7139" extrusionOk="0">
                  <a:moveTo>
                    <a:pt x="1" y="0"/>
                  </a:moveTo>
                  <a:lnTo>
                    <a:pt x="1" y="2502"/>
                  </a:lnTo>
                  <a:lnTo>
                    <a:pt x="21516" y="2502"/>
                  </a:lnTo>
                  <a:lnTo>
                    <a:pt x="25319" y="7139"/>
                  </a:lnTo>
                  <a:lnTo>
                    <a:pt x="27253" y="5571"/>
                  </a:lnTo>
                  <a:lnTo>
                    <a:pt x="22683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4135500" y="9639750"/>
              <a:ext cx="726375" cy="349450"/>
            </a:xfrm>
            <a:custGeom>
              <a:avLst/>
              <a:gdLst/>
              <a:ahLst/>
              <a:cxnLst/>
              <a:rect l="l" t="t" r="r" b="b"/>
              <a:pathLst>
                <a:path w="29055" h="13978" extrusionOk="0">
                  <a:moveTo>
                    <a:pt x="26820" y="1"/>
                  </a:moveTo>
                  <a:lnTo>
                    <a:pt x="21316" y="11476"/>
                  </a:lnTo>
                  <a:lnTo>
                    <a:pt x="1" y="11476"/>
                  </a:lnTo>
                  <a:lnTo>
                    <a:pt x="1" y="13977"/>
                  </a:lnTo>
                  <a:lnTo>
                    <a:pt x="22884" y="13977"/>
                  </a:lnTo>
                  <a:lnTo>
                    <a:pt x="29055" y="1102"/>
                  </a:lnTo>
                  <a:lnTo>
                    <a:pt x="2682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4219725" y="6038850"/>
              <a:ext cx="1188375" cy="2570200"/>
            </a:xfrm>
            <a:custGeom>
              <a:avLst/>
              <a:gdLst/>
              <a:ahLst/>
              <a:cxnLst/>
              <a:rect l="l" t="t" r="r" b="b"/>
              <a:pathLst>
                <a:path w="47535" h="102808" extrusionOk="0">
                  <a:moveTo>
                    <a:pt x="1" y="0"/>
                  </a:moveTo>
                  <a:lnTo>
                    <a:pt x="1" y="2502"/>
                  </a:lnTo>
                  <a:lnTo>
                    <a:pt x="21116" y="2502"/>
                  </a:lnTo>
                  <a:lnTo>
                    <a:pt x="45100" y="102807"/>
                  </a:lnTo>
                  <a:lnTo>
                    <a:pt x="47535" y="102207"/>
                  </a:lnTo>
                  <a:lnTo>
                    <a:pt x="2308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4219725" y="7007050"/>
              <a:ext cx="994900" cy="1644525"/>
            </a:xfrm>
            <a:custGeom>
              <a:avLst/>
              <a:gdLst/>
              <a:ahLst/>
              <a:cxnLst/>
              <a:rect l="l" t="t" r="r" b="b"/>
              <a:pathLst>
                <a:path w="39796" h="65781" extrusionOk="0">
                  <a:moveTo>
                    <a:pt x="1" y="0"/>
                  </a:moveTo>
                  <a:lnTo>
                    <a:pt x="1" y="2502"/>
                  </a:lnTo>
                  <a:lnTo>
                    <a:pt x="21116" y="2502"/>
                  </a:lnTo>
                  <a:lnTo>
                    <a:pt x="37361" y="65780"/>
                  </a:lnTo>
                  <a:lnTo>
                    <a:pt x="39796" y="65147"/>
                  </a:lnTo>
                  <a:lnTo>
                    <a:pt x="2308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254;p33"/>
          <p:cNvSpPr/>
          <p:nvPr/>
        </p:nvSpPr>
        <p:spPr>
          <a:xfrm>
            <a:off x="161650" y="245468"/>
            <a:ext cx="8473727" cy="4641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2000" b="1" dirty="0" smtClean="0">
                <a:latin typeface="Roboto"/>
                <a:ea typeface="Roboto"/>
                <a:cs typeface="Roboto"/>
                <a:sym typeface="Roboto"/>
              </a:rPr>
              <a:t>1. Професійна </a:t>
            </a:r>
            <a:r>
              <a:rPr lang="uk-UA" sz="2000" b="1" dirty="0">
                <a:latin typeface="Roboto"/>
                <a:ea typeface="Roboto"/>
                <a:cs typeface="Roboto"/>
                <a:sym typeface="Roboto"/>
              </a:rPr>
              <a:t>компетентність і досвід</a:t>
            </a:r>
            <a:endParaRPr sz="20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4226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6"/>
          <p:cNvGrpSpPr/>
          <p:nvPr/>
        </p:nvGrpSpPr>
        <p:grpSpPr>
          <a:xfrm>
            <a:off x="2448000" y="1907824"/>
            <a:ext cx="4249650" cy="2169059"/>
            <a:chOff x="2448000" y="1907824"/>
            <a:chExt cx="4249650" cy="2169059"/>
          </a:xfrm>
        </p:grpSpPr>
        <p:grpSp>
          <p:nvGrpSpPr>
            <p:cNvPr id="344" name="Google Shape;344;p36"/>
            <p:cNvGrpSpPr/>
            <p:nvPr/>
          </p:nvGrpSpPr>
          <p:grpSpPr>
            <a:xfrm>
              <a:off x="2448000" y="1907824"/>
              <a:ext cx="1183200" cy="2169059"/>
              <a:chOff x="2448000" y="1907824"/>
              <a:chExt cx="1183200" cy="2169059"/>
            </a:xfrm>
          </p:grpSpPr>
          <p:cxnSp>
            <p:nvCxnSpPr>
              <p:cNvPr id="345" name="Google Shape;345;p36"/>
              <p:cNvCxnSpPr/>
              <p:nvPr/>
            </p:nvCxnSpPr>
            <p:spPr>
              <a:xfrm>
                <a:off x="2450075" y="1907824"/>
                <a:ext cx="1181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36"/>
              <p:cNvCxnSpPr/>
              <p:nvPr/>
            </p:nvCxnSpPr>
            <p:spPr>
              <a:xfrm>
                <a:off x="2448000" y="2630111"/>
                <a:ext cx="746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36"/>
              <p:cNvCxnSpPr/>
              <p:nvPr/>
            </p:nvCxnSpPr>
            <p:spPr>
              <a:xfrm>
                <a:off x="2448000" y="3329159"/>
                <a:ext cx="708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36"/>
              <p:cNvCxnSpPr/>
              <p:nvPr/>
            </p:nvCxnSpPr>
            <p:spPr>
              <a:xfrm>
                <a:off x="2448000" y="4076884"/>
                <a:ext cx="1183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9" name="Google Shape;349;p36"/>
            <p:cNvGrpSpPr/>
            <p:nvPr/>
          </p:nvGrpSpPr>
          <p:grpSpPr>
            <a:xfrm flipH="1">
              <a:off x="5514450" y="1907824"/>
              <a:ext cx="1183200" cy="2169059"/>
              <a:chOff x="2448000" y="1907824"/>
              <a:chExt cx="1183200" cy="2169059"/>
            </a:xfrm>
          </p:grpSpPr>
          <p:cxnSp>
            <p:nvCxnSpPr>
              <p:cNvPr id="350" name="Google Shape;350;p36"/>
              <p:cNvCxnSpPr/>
              <p:nvPr/>
            </p:nvCxnSpPr>
            <p:spPr>
              <a:xfrm>
                <a:off x="2450075" y="1907824"/>
                <a:ext cx="1181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36"/>
              <p:cNvCxnSpPr/>
              <p:nvPr/>
            </p:nvCxnSpPr>
            <p:spPr>
              <a:xfrm>
                <a:off x="2448000" y="2630111"/>
                <a:ext cx="746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36"/>
              <p:cNvCxnSpPr/>
              <p:nvPr/>
            </p:nvCxnSpPr>
            <p:spPr>
              <a:xfrm>
                <a:off x="2448000" y="3329159"/>
                <a:ext cx="708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36"/>
              <p:cNvCxnSpPr/>
              <p:nvPr/>
            </p:nvCxnSpPr>
            <p:spPr>
              <a:xfrm>
                <a:off x="2448000" y="4076884"/>
                <a:ext cx="1183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5" name="Google Shape;355;p36"/>
          <p:cNvGrpSpPr/>
          <p:nvPr/>
        </p:nvGrpSpPr>
        <p:grpSpPr>
          <a:xfrm>
            <a:off x="3887950" y="2225425"/>
            <a:ext cx="1369738" cy="1478300"/>
            <a:chOff x="-596325" y="2225425"/>
            <a:chExt cx="1369738" cy="1478300"/>
          </a:xfrm>
        </p:grpSpPr>
        <p:sp>
          <p:nvSpPr>
            <p:cNvPr id="356" name="Google Shape;356;p36"/>
            <p:cNvSpPr/>
            <p:nvPr/>
          </p:nvSpPr>
          <p:spPr>
            <a:xfrm>
              <a:off x="99175" y="2252788"/>
              <a:ext cx="596275" cy="836625"/>
            </a:xfrm>
            <a:custGeom>
              <a:avLst/>
              <a:gdLst/>
              <a:ahLst/>
              <a:cxnLst/>
              <a:rect l="l" t="t" r="r" b="b"/>
              <a:pathLst>
                <a:path w="47702" h="66930" extrusionOk="0">
                  <a:moveTo>
                    <a:pt x="15824" y="2440"/>
                  </a:moveTo>
                  <a:cubicBezTo>
                    <a:pt x="17000" y="2440"/>
                    <a:pt x="18158" y="2990"/>
                    <a:pt x="18881" y="3894"/>
                  </a:cubicBezTo>
                  <a:cubicBezTo>
                    <a:pt x="19548" y="4661"/>
                    <a:pt x="19815" y="5562"/>
                    <a:pt x="20082" y="6462"/>
                  </a:cubicBezTo>
                  <a:cubicBezTo>
                    <a:pt x="20182" y="6729"/>
                    <a:pt x="20248" y="6963"/>
                    <a:pt x="20348" y="7230"/>
                  </a:cubicBezTo>
                  <a:cubicBezTo>
                    <a:pt x="20482" y="7597"/>
                    <a:pt x="21016" y="8864"/>
                    <a:pt x="21916" y="8998"/>
                  </a:cubicBezTo>
                  <a:cubicBezTo>
                    <a:pt x="22350" y="9064"/>
                    <a:pt x="22683" y="9498"/>
                    <a:pt x="22617" y="9965"/>
                  </a:cubicBezTo>
                  <a:cubicBezTo>
                    <a:pt x="22550" y="10399"/>
                    <a:pt x="22183" y="10665"/>
                    <a:pt x="21783" y="10665"/>
                  </a:cubicBezTo>
                  <a:lnTo>
                    <a:pt x="21649" y="10665"/>
                  </a:lnTo>
                  <a:cubicBezTo>
                    <a:pt x="20415" y="10465"/>
                    <a:pt x="19348" y="9431"/>
                    <a:pt x="18781" y="7797"/>
                  </a:cubicBezTo>
                  <a:cubicBezTo>
                    <a:pt x="18681" y="7496"/>
                    <a:pt x="18581" y="7230"/>
                    <a:pt x="18480" y="6929"/>
                  </a:cubicBezTo>
                  <a:cubicBezTo>
                    <a:pt x="18247" y="6196"/>
                    <a:pt x="18047" y="5462"/>
                    <a:pt x="17613" y="4961"/>
                  </a:cubicBezTo>
                  <a:cubicBezTo>
                    <a:pt x="17155" y="4442"/>
                    <a:pt x="16474" y="4119"/>
                    <a:pt x="15799" y="4119"/>
                  </a:cubicBezTo>
                  <a:cubicBezTo>
                    <a:pt x="15736" y="4119"/>
                    <a:pt x="15674" y="4122"/>
                    <a:pt x="15612" y="4127"/>
                  </a:cubicBezTo>
                  <a:cubicBezTo>
                    <a:pt x="15590" y="4129"/>
                    <a:pt x="15569" y="4130"/>
                    <a:pt x="15548" y="4130"/>
                  </a:cubicBezTo>
                  <a:cubicBezTo>
                    <a:pt x="15108" y="4130"/>
                    <a:pt x="14741" y="3806"/>
                    <a:pt x="14678" y="3360"/>
                  </a:cubicBezTo>
                  <a:cubicBezTo>
                    <a:pt x="14644" y="2927"/>
                    <a:pt x="14978" y="2493"/>
                    <a:pt x="15445" y="2460"/>
                  </a:cubicBezTo>
                  <a:cubicBezTo>
                    <a:pt x="15571" y="2447"/>
                    <a:pt x="15698" y="2440"/>
                    <a:pt x="15824" y="2440"/>
                  </a:cubicBezTo>
                  <a:close/>
                  <a:moveTo>
                    <a:pt x="27073" y="9212"/>
                  </a:moveTo>
                  <a:cubicBezTo>
                    <a:pt x="27132" y="9212"/>
                    <a:pt x="27192" y="9218"/>
                    <a:pt x="27253" y="9231"/>
                  </a:cubicBezTo>
                  <a:cubicBezTo>
                    <a:pt x="29922" y="9831"/>
                    <a:pt x="32057" y="12233"/>
                    <a:pt x="32324" y="14968"/>
                  </a:cubicBezTo>
                  <a:cubicBezTo>
                    <a:pt x="32324" y="15069"/>
                    <a:pt x="32357" y="15169"/>
                    <a:pt x="32357" y="15269"/>
                  </a:cubicBezTo>
                  <a:cubicBezTo>
                    <a:pt x="32357" y="15536"/>
                    <a:pt x="32390" y="15769"/>
                    <a:pt x="32457" y="15936"/>
                  </a:cubicBezTo>
                  <a:cubicBezTo>
                    <a:pt x="32490" y="16103"/>
                    <a:pt x="32591" y="16203"/>
                    <a:pt x="32591" y="16203"/>
                  </a:cubicBezTo>
                  <a:cubicBezTo>
                    <a:pt x="33058" y="16336"/>
                    <a:pt x="33291" y="16803"/>
                    <a:pt x="33191" y="17237"/>
                  </a:cubicBezTo>
                  <a:cubicBezTo>
                    <a:pt x="33058" y="17637"/>
                    <a:pt x="32724" y="17871"/>
                    <a:pt x="32357" y="17871"/>
                  </a:cubicBezTo>
                  <a:cubicBezTo>
                    <a:pt x="32290" y="17871"/>
                    <a:pt x="32190" y="17837"/>
                    <a:pt x="32124" y="17837"/>
                  </a:cubicBezTo>
                  <a:cubicBezTo>
                    <a:pt x="31523" y="17637"/>
                    <a:pt x="31023" y="17137"/>
                    <a:pt x="30823" y="16436"/>
                  </a:cubicBezTo>
                  <a:cubicBezTo>
                    <a:pt x="30723" y="16069"/>
                    <a:pt x="30689" y="15736"/>
                    <a:pt x="30656" y="15402"/>
                  </a:cubicBezTo>
                  <a:cubicBezTo>
                    <a:pt x="30656" y="15335"/>
                    <a:pt x="30656" y="15235"/>
                    <a:pt x="30656" y="15135"/>
                  </a:cubicBezTo>
                  <a:cubicBezTo>
                    <a:pt x="30456" y="13167"/>
                    <a:pt x="28821" y="11333"/>
                    <a:pt x="26886" y="10899"/>
                  </a:cubicBezTo>
                  <a:cubicBezTo>
                    <a:pt x="26419" y="10765"/>
                    <a:pt x="26153" y="10332"/>
                    <a:pt x="26253" y="9865"/>
                  </a:cubicBezTo>
                  <a:cubicBezTo>
                    <a:pt x="26340" y="9488"/>
                    <a:pt x="26679" y="9212"/>
                    <a:pt x="27073" y="9212"/>
                  </a:cubicBezTo>
                  <a:close/>
                  <a:moveTo>
                    <a:pt x="7175" y="3908"/>
                  </a:moveTo>
                  <a:cubicBezTo>
                    <a:pt x="7554" y="3908"/>
                    <a:pt x="7915" y="4188"/>
                    <a:pt x="7973" y="4594"/>
                  </a:cubicBezTo>
                  <a:cubicBezTo>
                    <a:pt x="8106" y="5195"/>
                    <a:pt x="8340" y="5829"/>
                    <a:pt x="8707" y="6329"/>
                  </a:cubicBezTo>
                  <a:cubicBezTo>
                    <a:pt x="8907" y="6663"/>
                    <a:pt x="9107" y="6863"/>
                    <a:pt x="9307" y="6996"/>
                  </a:cubicBezTo>
                  <a:cubicBezTo>
                    <a:pt x="9441" y="6996"/>
                    <a:pt x="9574" y="7029"/>
                    <a:pt x="9708" y="7096"/>
                  </a:cubicBezTo>
                  <a:cubicBezTo>
                    <a:pt x="9841" y="7130"/>
                    <a:pt x="10008" y="7130"/>
                    <a:pt x="10175" y="7130"/>
                  </a:cubicBezTo>
                  <a:cubicBezTo>
                    <a:pt x="11075" y="7130"/>
                    <a:pt x="12009" y="7096"/>
                    <a:pt x="12476" y="6596"/>
                  </a:cubicBezTo>
                  <a:cubicBezTo>
                    <a:pt x="12647" y="6408"/>
                    <a:pt x="12870" y="6316"/>
                    <a:pt x="13092" y="6316"/>
                  </a:cubicBezTo>
                  <a:cubicBezTo>
                    <a:pt x="13304" y="6316"/>
                    <a:pt x="13514" y="6400"/>
                    <a:pt x="13677" y="6562"/>
                  </a:cubicBezTo>
                  <a:cubicBezTo>
                    <a:pt x="14011" y="6863"/>
                    <a:pt x="14011" y="7396"/>
                    <a:pt x="13710" y="7730"/>
                  </a:cubicBezTo>
                  <a:cubicBezTo>
                    <a:pt x="12776" y="8731"/>
                    <a:pt x="11409" y="8797"/>
                    <a:pt x="10208" y="8797"/>
                  </a:cubicBezTo>
                  <a:lnTo>
                    <a:pt x="10175" y="8797"/>
                  </a:lnTo>
                  <a:cubicBezTo>
                    <a:pt x="9941" y="8797"/>
                    <a:pt x="9708" y="8797"/>
                    <a:pt x="9474" y="8764"/>
                  </a:cubicBezTo>
                  <a:cubicBezTo>
                    <a:pt x="8707" y="9565"/>
                    <a:pt x="8507" y="10832"/>
                    <a:pt x="8573" y="11833"/>
                  </a:cubicBezTo>
                  <a:cubicBezTo>
                    <a:pt x="8673" y="12834"/>
                    <a:pt x="8974" y="13801"/>
                    <a:pt x="9274" y="14802"/>
                  </a:cubicBezTo>
                  <a:cubicBezTo>
                    <a:pt x="9407" y="15235"/>
                    <a:pt x="9541" y="15669"/>
                    <a:pt x="9641" y="16136"/>
                  </a:cubicBezTo>
                  <a:cubicBezTo>
                    <a:pt x="10175" y="18171"/>
                    <a:pt x="10175" y="19805"/>
                    <a:pt x="9574" y="21140"/>
                  </a:cubicBezTo>
                  <a:cubicBezTo>
                    <a:pt x="9441" y="21473"/>
                    <a:pt x="9140" y="21673"/>
                    <a:pt x="8807" y="21673"/>
                  </a:cubicBezTo>
                  <a:cubicBezTo>
                    <a:pt x="8673" y="21673"/>
                    <a:pt x="8573" y="21640"/>
                    <a:pt x="8473" y="21573"/>
                  </a:cubicBezTo>
                  <a:cubicBezTo>
                    <a:pt x="8040" y="21406"/>
                    <a:pt x="7840" y="20906"/>
                    <a:pt x="8040" y="20472"/>
                  </a:cubicBezTo>
                  <a:cubicBezTo>
                    <a:pt x="8473" y="19472"/>
                    <a:pt x="8473" y="18238"/>
                    <a:pt x="8040" y="16570"/>
                  </a:cubicBezTo>
                  <a:cubicBezTo>
                    <a:pt x="7906" y="16136"/>
                    <a:pt x="7773" y="15702"/>
                    <a:pt x="7673" y="15302"/>
                  </a:cubicBezTo>
                  <a:cubicBezTo>
                    <a:pt x="7339" y="14235"/>
                    <a:pt x="7006" y="13134"/>
                    <a:pt x="6906" y="11966"/>
                  </a:cubicBezTo>
                  <a:cubicBezTo>
                    <a:pt x="6772" y="10432"/>
                    <a:pt x="7139" y="9031"/>
                    <a:pt x="7906" y="7997"/>
                  </a:cubicBezTo>
                  <a:cubicBezTo>
                    <a:pt x="7673" y="7797"/>
                    <a:pt x="7473" y="7563"/>
                    <a:pt x="7306" y="7263"/>
                  </a:cubicBezTo>
                  <a:cubicBezTo>
                    <a:pt x="6839" y="6562"/>
                    <a:pt x="6472" y="5729"/>
                    <a:pt x="6338" y="4895"/>
                  </a:cubicBezTo>
                  <a:cubicBezTo>
                    <a:pt x="6238" y="4461"/>
                    <a:pt x="6539" y="3994"/>
                    <a:pt x="7006" y="3927"/>
                  </a:cubicBezTo>
                  <a:cubicBezTo>
                    <a:pt x="7062" y="3914"/>
                    <a:pt x="7119" y="3908"/>
                    <a:pt x="7175" y="3908"/>
                  </a:cubicBezTo>
                  <a:close/>
                  <a:moveTo>
                    <a:pt x="24929" y="22782"/>
                  </a:moveTo>
                  <a:cubicBezTo>
                    <a:pt x="25061" y="22782"/>
                    <a:pt x="25195" y="22812"/>
                    <a:pt x="25319" y="22874"/>
                  </a:cubicBezTo>
                  <a:cubicBezTo>
                    <a:pt x="25719" y="23108"/>
                    <a:pt x="25852" y="23641"/>
                    <a:pt x="25652" y="24042"/>
                  </a:cubicBezTo>
                  <a:cubicBezTo>
                    <a:pt x="24918" y="25309"/>
                    <a:pt x="24852" y="26944"/>
                    <a:pt x="25485" y="28311"/>
                  </a:cubicBezTo>
                  <a:cubicBezTo>
                    <a:pt x="25586" y="28545"/>
                    <a:pt x="25719" y="28778"/>
                    <a:pt x="25886" y="29045"/>
                  </a:cubicBezTo>
                  <a:cubicBezTo>
                    <a:pt x="26086" y="29379"/>
                    <a:pt x="26286" y="29746"/>
                    <a:pt x="26453" y="30146"/>
                  </a:cubicBezTo>
                  <a:cubicBezTo>
                    <a:pt x="27087" y="31680"/>
                    <a:pt x="26920" y="33515"/>
                    <a:pt x="26053" y="34916"/>
                  </a:cubicBezTo>
                  <a:cubicBezTo>
                    <a:pt x="25886" y="35183"/>
                    <a:pt x="25619" y="35316"/>
                    <a:pt x="25319" y="35316"/>
                  </a:cubicBezTo>
                  <a:cubicBezTo>
                    <a:pt x="25185" y="35316"/>
                    <a:pt x="25018" y="35283"/>
                    <a:pt x="24885" y="35183"/>
                  </a:cubicBezTo>
                  <a:cubicBezTo>
                    <a:pt x="24485" y="34949"/>
                    <a:pt x="24385" y="34416"/>
                    <a:pt x="24618" y="34015"/>
                  </a:cubicBezTo>
                  <a:cubicBezTo>
                    <a:pt x="25219" y="33081"/>
                    <a:pt x="25319" y="31847"/>
                    <a:pt x="24885" y="30780"/>
                  </a:cubicBezTo>
                  <a:cubicBezTo>
                    <a:pt x="24752" y="30480"/>
                    <a:pt x="24585" y="30213"/>
                    <a:pt x="24418" y="29879"/>
                  </a:cubicBezTo>
                  <a:cubicBezTo>
                    <a:pt x="24251" y="29612"/>
                    <a:pt x="24084" y="29312"/>
                    <a:pt x="23951" y="29012"/>
                  </a:cubicBezTo>
                  <a:cubicBezTo>
                    <a:pt x="23084" y="27177"/>
                    <a:pt x="23184" y="24976"/>
                    <a:pt x="24185" y="23208"/>
                  </a:cubicBezTo>
                  <a:cubicBezTo>
                    <a:pt x="24346" y="22931"/>
                    <a:pt x="24634" y="22782"/>
                    <a:pt x="24929" y="22782"/>
                  </a:cubicBezTo>
                  <a:close/>
                  <a:moveTo>
                    <a:pt x="8640" y="25326"/>
                  </a:moveTo>
                  <a:cubicBezTo>
                    <a:pt x="8857" y="25326"/>
                    <a:pt x="9074" y="25409"/>
                    <a:pt x="9241" y="25576"/>
                  </a:cubicBezTo>
                  <a:cubicBezTo>
                    <a:pt x="11142" y="27511"/>
                    <a:pt x="11776" y="30513"/>
                    <a:pt x="10842" y="33081"/>
                  </a:cubicBezTo>
                  <a:cubicBezTo>
                    <a:pt x="10742" y="33382"/>
                    <a:pt x="10608" y="33649"/>
                    <a:pt x="10508" y="33915"/>
                  </a:cubicBezTo>
                  <a:cubicBezTo>
                    <a:pt x="10341" y="34249"/>
                    <a:pt x="10208" y="34583"/>
                    <a:pt x="10108" y="34916"/>
                  </a:cubicBezTo>
                  <a:cubicBezTo>
                    <a:pt x="9874" y="35683"/>
                    <a:pt x="9874" y="36551"/>
                    <a:pt x="10175" y="37351"/>
                  </a:cubicBezTo>
                  <a:cubicBezTo>
                    <a:pt x="10341" y="37785"/>
                    <a:pt x="10108" y="38252"/>
                    <a:pt x="9674" y="38419"/>
                  </a:cubicBezTo>
                  <a:cubicBezTo>
                    <a:pt x="9574" y="38452"/>
                    <a:pt x="9474" y="38485"/>
                    <a:pt x="9374" y="38485"/>
                  </a:cubicBezTo>
                  <a:cubicBezTo>
                    <a:pt x="9040" y="38485"/>
                    <a:pt x="8707" y="38252"/>
                    <a:pt x="8573" y="37918"/>
                  </a:cubicBezTo>
                  <a:cubicBezTo>
                    <a:pt x="8173" y="36784"/>
                    <a:pt x="8140" y="35550"/>
                    <a:pt x="8507" y="34416"/>
                  </a:cubicBezTo>
                  <a:cubicBezTo>
                    <a:pt x="8640" y="34015"/>
                    <a:pt x="8807" y="33615"/>
                    <a:pt x="8974" y="33248"/>
                  </a:cubicBezTo>
                  <a:cubicBezTo>
                    <a:pt x="9074" y="32981"/>
                    <a:pt x="9174" y="32748"/>
                    <a:pt x="9274" y="32514"/>
                  </a:cubicBezTo>
                  <a:cubicBezTo>
                    <a:pt x="9974" y="30580"/>
                    <a:pt x="9474" y="28211"/>
                    <a:pt x="8040" y="26744"/>
                  </a:cubicBezTo>
                  <a:cubicBezTo>
                    <a:pt x="7706" y="26410"/>
                    <a:pt x="7706" y="25876"/>
                    <a:pt x="8040" y="25576"/>
                  </a:cubicBezTo>
                  <a:cubicBezTo>
                    <a:pt x="8206" y="25409"/>
                    <a:pt x="8423" y="25326"/>
                    <a:pt x="8640" y="25326"/>
                  </a:cubicBezTo>
                  <a:close/>
                  <a:moveTo>
                    <a:pt x="35128" y="28778"/>
                  </a:moveTo>
                  <a:cubicBezTo>
                    <a:pt x="35331" y="28778"/>
                    <a:pt x="35534" y="28853"/>
                    <a:pt x="35693" y="29012"/>
                  </a:cubicBezTo>
                  <a:cubicBezTo>
                    <a:pt x="36060" y="29312"/>
                    <a:pt x="36060" y="29846"/>
                    <a:pt x="35759" y="30179"/>
                  </a:cubicBezTo>
                  <a:cubicBezTo>
                    <a:pt x="34892" y="31113"/>
                    <a:pt x="35426" y="32781"/>
                    <a:pt x="35659" y="33448"/>
                  </a:cubicBezTo>
                  <a:cubicBezTo>
                    <a:pt x="35793" y="33749"/>
                    <a:pt x="35893" y="34015"/>
                    <a:pt x="36026" y="34316"/>
                  </a:cubicBezTo>
                  <a:cubicBezTo>
                    <a:pt x="36493" y="35450"/>
                    <a:pt x="36994" y="36651"/>
                    <a:pt x="36894" y="37985"/>
                  </a:cubicBezTo>
                  <a:cubicBezTo>
                    <a:pt x="36827" y="39152"/>
                    <a:pt x="36226" y="40287"/>
                    <a:pt x="35226" y="41121"/>
                  </a:cubicBezTo>
                  <a:cubicBezTo>
                    <a:pt x="35059" y="41254"/>
                    <a:pt x="34859" y="41387"/>
                    <a:pt x="34692" y="41487"/>
                  </a:cubicBezTo>
                  <a:cubicBezTo>
                    <a:pt x="35359" y="42755"/>
                    <a:pt x="35326" y="44323"/>
                    <a:pt x="34559" y="45557"/>
                  </a:cubicBezTo>
                  <a:cubicBezTo>
                    <a:pt x="34425" y="45791"/>
                    <a:pt x="34125" y="45957"/>
                    <a:pt x="33858" y="45957"/>
                  </a:cubicBezTo>
                  <a:cubicBezTo>
                    <a:pt x="33691" y="45957"/>
                    <a:pt x="33558" y="45891"/>
                    <a:pt x="33424" y="45824"/>
                  </a:cubicBezTo>
                  <a:cubicBezTo>
                    <a:pt x="33024" y="45557"/>
                    <a:pt x="32891" y="45057"/>
                    <a:pt x="33158" y="44656"/>
                  </a:cubicBezTo>
                  <a:cubicBezTo>
                    <a:pt x="33625" y="43889"/>
                    <a:pt x="33591" y="42855"/>
                    <a:pt x="33091" y="42088"/>
                  </a:cubicBezTo>
                  <a:cubicBezTo>
                    <a:pt x="32871" y="42143"/>
                    <a:pt x="32640" y="42168"/>
                    <a:pt x="32405" y="42168"/>
                  </a:cubicBezTo>
                  <a:cubicBezTo>
                    <a:pt x="32213" y="42168"/>
                    <a:pt x="32018" y="42151"/>
                    <a:pt x="31823" y="42121"/>
                  </a:cubicBezTo>
                  <a:cubicBezTo>
                    <a:pt x="31323" y="42055"/>
                    <a:pt x="30856" y="41921"/>
                    <a:pt x="30422" y="41754"/>
                  </a:cubicBezTo>
                  <a:cubicBezTo>
                    <a:pt x="30089" y="41654"/>
                    <a:pt x="29789" y="41554"/>
                    <a:pt x="29488" y="41487"/>
                  </a:cubicBezTo>
                  <a:cubicBezTo>
                    <a:pt x="29259" y="41439"/>
                    <a:pt x="29022" y="41416"/>
                    <a:pt x="28781" y="41416"/>
                  </a:cubicBezTo>
                  <a:cubicBezTo>
                    <a:pt x="27516" y="41416"/>
                    <a:pt x="26149" y="42057"/>
                    <a:pt x="25252" y="43122"/>
                  </a:cubicBezTo>
                  <a:cubicBezTo>
                    <a:pt x="25119" y="43255"/>
                    <a:pt x="24985" y="43422"/>
                    <a:pt x="24852" y="43589"/>
                  </a:cubicBezTo>
                  <a:cubicBezTo>
                    <a:pt x="24885" y="43622"/>
                    <a:pt x="24885" y="43622"/>
                    <a:pt x="24885" y="43622"/>
                  </a:cubicBezTo>
                  <a:cubicBezTo>
                    <a:pt x="25419" y="44823"/>
                    <a:pt x="26286" y="45824"/>
                    <a:pt x="27353" y="46558"/>
                  </a:cubicBezTo>
                  <a:cubicBezTo>
                    <a:pt x="27720" y="46825"/>
                    <a:pt x="27820" y="47358"/>
                    <a:pt x="27554" y="47759"/>
                  </a:cubicBezTo>
                  <a:cubicBezTo>
                    <a:pt x="27387" y="47992"/>
                    <a:pt x="27153" y="48126"/>
                    <a:pt x="26853" y="48126"/>
                  </a:cubicBezTo>
                  <a:cubicBezTo>
                    <a:pt x="26720" y="48126"/>
                    <a:pt x="26553" y="48059"/>
                    <a:pt x="26386" y="47959"/>
                  </a:cubicBezTo>
                  <a:cubicBezTo>
                    <a:pt x="25419" y="47292"/>
                    <a:pt x="24618" y="46458"/>
                    <a:pt x="23984" y="45490"/>
                  </a:cubicBezTo>
                  <a:cubicBezTo>
                    <a:pt x="23784" y="46191"/>
                    <a:pt x="23684" y="46991"/>
                    <a:pt x="23684" y="47825"/>
                  </a:cubicBezTo>
                  <a:cubicBezTo>
                    <a:pt x="23684" y="48292"/>
                    <a:pt x="23317" y="48659"/>
                    <a:pt x="22850" y="48659"/>
                  </a:cubicBezTo>
                  <a:cubicBezTo>
                    <a:pt x="22383" y="48659"/>
                    <a:pt x="21983" y="48292"/>
                    <a:pt x="21983" y="47825"/>
                  </a:cubicBezTo>
                  <a:cubicBezTo>
                    <a:pt x="21983" y="45557"/>
                    <a:pt x="22683" y="43522"/>
                    <a:pt x="23951" y="42021"/>
                  </a:cubicBezTo>
                  <a:cubicBezTo>
                    <a:pt x="25195" y="40584"/>
                    <a:pt x="27010" y="39742"/>
                    <a:pt x="28773" y="39742"/>
                  </a:cubicBezTo>
                  <a:cubicBezTo>
                    <a:pt x="29138" y="39742"/>
                    <a:pt x="29500" y="39779"/>
                    <a:pt x="29855" y="39853"/>
                  </a:cubicBezTo>
                  <a:cubicBezTo>
                    <a:pt x="30222" y="39920"/>
                    <a:pt x="30589" y="40053"/>
                    <a:pt x="30923" y="40153"/>
                  </a:cubicBezTo>
                  <a:cubicBezTo>
                    <a:pt x="31323" y="40287"/>
                    <a:pt x="31690" y="40420"/>
                    <a:pt x="32057" y="40453"/>
                  </a:cubicBezTo>
                  <a:cubicBezTo>
                    <a:pt x="32163" y="40469"/>
                    <a:pt x="32270" y="40476"/>
                    <a:pt x="32378" y="40476"/>
                  </a:cubicBezTo>
                  <a:cubicBezTo>
                    <a:pt x="32986" y="40476"/>
                    <a:pt x="33620" y="40239"/>
                    <a:pt x="34158" y="39786"/>
                  </a:cubicBezTo>
                  <a:cubicBezTo>
                    <a:pt x="34792" y="39286"/>
                    <a:pt x="35192" y="38585"/>
                    <a:pt x="35226" y="37885"/>
                  </a:cubicBezTo>
                  <a:cubicBezTo>
                    <a:pt x="35292" y="36918"/>
                    <a:pt x="34892" y="35984"/>
                    <a:pt x="34459" y="34983"/>
                  </a:cubicBezTo>
                  <a:cubicBezTo>
                    <a:pt x="34358" y="34683"/>
                    <a:pt x="34225" y="34382"/>
                    <a:pt x="34092" y="34049"/>
                  </a:cubicBezTo>
                  <a:cubicBezTo>
                    <a:pt x="33324" y="32014"/>
                    <a:pt x="33458" y="30179"/>
                    <a:pt x="34525" y="29045"/>
                  </a:cubicBezTo>
                  <a:cubicBezTo>
                    <a:pt x="34683" y="28870"/>
                    <a:pt x="34905" y="28778"/>
                    <a:pt x="35128" y="28778"/>
                  </a:cubicBezTo>
                  <a:close/>
                  <a:moveTo>
                    <a:pt x="6269" y="49305"/>
                  </a:moveTo>
                  <a:cubicBezTo>
                    <a:pt x="6664" y="49305"/>
                    <a:pt x="7020" y="49555"/>
                    <a:pt x="7106" y="49927"/>
                  </a:cubicBezTo>
                  <a:cubicBezTo>
                    <a:pt x="7439" y="51161"/>
                    <a:pt x="7873" y="51928"/>
                    <a:pt x="8507" y="52329"/>
                  </a:cubicBezTo>
                  <a:cubicBezTo>
                    <a:pt x="8840" y="52562"/>
                    <a:pt x="9307" y="52729"/>
                    <a:pt x="9774" y="52862"/>
                  </a:cubicBezTo>
                  <a:cubicBezTo>
                    <a:pt x="10241" y="53029"/>
                    <a:pt x="10742" y="53196"/>
                    <a:pt x="11209" y="53463"/>
                  </a:cubicBezTo>
                  <a:cubicBezTo>
                    <a:pt x="12076" y="53963"/>
                    <a:pt x="12810" y="54764"/>
                    <a:pt x="13377" y="55898"/>
                  </a:cubicBezTo>
                  <a:cubicBezTo>
                    <a:pt x="13577" y="56331"/>
                    <a:pt x="13410" y="56832"/>
                    <a:pt x="13010" y="57032"/>
                  </a:cubicBezTo>
                  <a:cubicBezTo>
                    <a:pt x="12876" y="57099"/>
                    <a:pt x="12743" y="57132"/>
                    <a:pt x="12610" y="57132"/>
                  </a:cubicBezTo>
                  <a:cubicBezTo>
                    <a:pt x="12309" y="57132"/>
                    <a:pt x="12009" y="56965"/>
                    <a:pt x="11876" y="56665"/>
                  </a:cubicBezTo>
                  <a:cubicBezTo>
                    <a:pt x="11442" y="55831"/>
                    <a:pt x="10942" y="55264"/>
                    <a:pt x="10375" y="54930"/>
                  </a:cubicBezTo>
                  <a:cubicBezTo>
                    <a:pt x="10141" y="54797"/>
                    <a:pt x="9841" y="54664"/>
                    <a:pt x="9507" y="54564"/>
                  </a:cubicBezTo>
                  <a:cubicBezTo>
                    <a:pt x="9374" y="56965"/>
                    <a:pt x="8040" y="59534"/>
                    <a:pt x="7039" y="60668"/>
                  </a:cubicBezTo>
                  <a:cubicBezTo>
                    <a:pt x="6872" y="60868"/>
                    <a:pt x="6639" y="60968"/>
                    <a:pt x="6405" y="60968"/>
                  </a:cubicBezTo>
                  <a:cubicBezTo>
                    <a:pt x="6238" y="60968"/>
                    <a:pt x="6038" y="60901"/>
                    <a:pt x="5871" y="60768"/>
                  </a:cubicBezTo>
                  <a:cubicBezTo>
                    <a:pt x="5505" y="60468"/>
                    <a:pt x="5471" y="59934"/>
                    <a:pt x="5771" y="59567"/>
                  </a:cubicBezTo>
                  <a:cubicBezTo>
                    <a:pt x="6739" y="58466"/>
                    <a:pt x="7940" y="55864"/>
                    <a:pt x="7840" y="53930"/>
                  </a:cubicBezTo>
                  <a:cubicBezTo>
                    <a:pt x="7739" y="53863"/>
                    <a:pt x="7639" y="53796"/>
                    <a:pt x="7539" y="53730"/>
                  </a:cubicBezTo>
                  <a:cubicBezTo>
                    <a:pt x="6272" y="52896"/>
                    <a:pt x="5771" y="51395"/>
                    <a:pt x="5471" y="50360"/>
                  </a:cubicBezTo>
                  <a:cubicBezTo>
                    <a:pt x="5371" y="49927"/>
                    <a:pt x="5638" y="49460"/>
                    <a:pt x="6072" y="49326"/>
                  </a:cubicBezTo>
                  <a:cubicBezTo>
                    <a:pt x="6138" y="49312"/>
                    <a:pt x="6204" y="49305"/>
                    <a:pt x="6269" y="49305"/>
                  </a:cubicBezTo>
                  <a:close/>
                  <a:moveTo>
                    <a:pt x="11891" y="1"/>
                  </a:moveTo>
                  <a:cubicBezTo>
                    <a:pt x="10458" y="1"/>
                    <a:pt x="9106" y="209"/>
                    <a:pt x="7906" y="858"/>
                  </a:cubicBezTo>
                  <a:cubicBezTo>
                    <a:pt x="968" y="4594"/>
                    <a:pt x="1" y="13668"/>
                    <a:pt x="2936" y="20873"/>
                  </a:cubicBezTo>
                  <a:cubicBezTo>
                    <a:pt x="3103" y="20706"/>
                    <a:pt x="3270" y="20539"/>
                    <a:pt x="3436" y="20372"/>
                  </a:cubicBezTo>
                  <a:cubicBezTo>
                    <a:pt x="3599" y="20226"/>
                    <a:pt x="3809" y="20151"/>
                    <a:pt x="4020" y="20151"/>
                  </a:cubicBezTo>
                  <a:cubicBezTo>
                    <a:pt x="4242" y="20151"/>
                    <a:pt x="4466" y="20235"/>
                    <a:pt x="4637" y="20406"/>
                  </a:cubicBezTo>
                  <a:cubicBezTo>
                    <a:pt x="4971" y="20739"/>
                    <a:pt x="4937" y="21273"/>
                    <a:pt x="4604" y="21607"/>
                  </a:cubicBezTo>
                  <a:cubicBezTo>
                    <a:pt x="4237" y="21974"/>
                    <a:pt x="3903" y="22340"/>
                    <a:pt x="3570" y="22774"/>
                  </a:cubicBezTo>
                  <a:cubicBezTo>
                    <a:pt x="3536" y="22941"/>
                    <a:pt x="3403" y="23108"/>
                    <a:pt x="3270" y="23241"/>
                  </a:cubicBezTo>
                  <a:cubicBezTo>
                    <a:pt x="2469" y="24409"/>
                    <a:pt x="1935" y="25776"/>
                    <a:pt x="1735" y="27211"/>
                  </a:cubicBezTo>
                  <a:cubicBezTo>
                    <a:pt x="1502" y="29012"/>
                    <a:pt x="1735" y="30813"/>
                    <a:pt x="2035" y="32748"/>
                  </a:cubicBezTo>
                  <a:cubicBezTo>
                    <a:pt x="2169" y="33849"/>
                    <a:pt x="2336" y="34983"/>
                    <a:pt x="2402" y="36117"/>
                  </a:cubicBezTo>
                  <a:cubicBezTo>
                    <a:pt x="2436" y="36784"/>
                    <a:pt x="2436" y="37485"/>
                    <a:pt x="2436" y="38152"/>
                  </a:cubicBezTo>
                  <a:cubicBezTo>
                    <a:pt x="2402" y="39953"/>
                    <a:pt x="2402" y="41621"/>
                    <a:pt x="3036" y="43155"/>
                  </a:cubicBezTo>
                  <a:cubicBezTo>
                    <a:pt x="3336" y="43856"/>
                    <a:pt x="3903" y="44623"/>
                    <a:pt x="4604" y="44656"/>
                  </a:cubicBezTo>
                  <a:cubicBezTo>
                    <a:pt x="4636" y="44659"/>
                    <a:pt x="4667" y="44661"/>
                    <a:pt x="4699" y="44661"/>
                  </a:cubicBezTo>
                  <a:cubicBezTo>
                    <a:pt x="5368" y="44661"/>
                    <a:pt x="6041" y="43991"/>
                    <a:pt x="6805" y="42622"/>
                  </a:cubicBezTo>
                  <a:cubicBezTo>
                    <a:pt x="6940" y="42330"/>
                    <a:pt x="7225" y="42174"/>
                    <a:pt x="7519" y="42174"/>
                  </a:cubicBezTo>
                  <a:cubicBezTo>
                    <a:pt x="7663" y="42174"/>
                    <a:pt x="7808" y="42211"/>
                    <a:pt x="7940" y="42288"/>
                  </a:cubicBezTo>
                  <a:cubicBezTo>
                    <a:pt x="8340" y="42522"/>
                    <a:pt x="8507" y="43022"/>
                    <a:pt x="8273" y="43422"/>
                  </a:cubicBezTo>
                  <a:cubicBezTo>
                    <a:pt x="7906" y="44089"/>
                    <a:pt x="7039" y="45657"/>
                    <a:pt x="5605" y="46191"/>
                  </a:cubicBezTo>
                  <a:cubicBezTo>
                    <a:pt x="5171" y="47425"/>
                    <a:pt x="4604" y="48593"/>
                    <a:pt x="4070" y="49727"/>
                  </a:cubicBezTo>
                  <a:cubicBezTo>
                    <a:pt x="3670" y="50561"/>
                    <a:pt x="3270" y="51461"/>
                    <a:pt x="2903" y="52329"/>
                  </a:cubicBezTo>
                  <a:cubicBezTo>
                    <a:pt x="1301" y="56298"/>
                    <a:pt x="834" y="60601"/>
                    <a:pt x="1535" y="64771"/>
                  </a:cubicBezTo>
                  <a:cubicBezTo>
                    <a:pt x="1602" y="65338"/>
                    <a:pt x="1735" y="65972"/>
                    <a:pt x="2069" y="66339"/>
                  </a:cubicBezTo>
                  <a:cubicBezTo>
                    <a:pt x="2427" y="66723"/>
                    <a:pt x="3022" y="66930"/>
                    <a:pt x="3852" y="66930"/>
                  </a:cubicBezTo>
                  <a:cubicBezTo>
                    <a:pt x="4104" y="66930"/>
                    <a:pt x="4376" y="66911"/>
                    <a:pt x="4671" y="66872"/>
                  </a:cubicBezTo>
                  <a:cubicBezTo>
                    <a:pt x="9574" y="66272"/>
                    <a:pt x="14277" y="63270"/>
                    <a:pt x="19114" y="57666"/>
                  </a:cubicBezTo>
                  <a:lnTo>
                    <a:pt x="19448" y="57265"/>
                  </a:lnTo>
                  <a:cubicBezTo>
                    <a:pt x="20415" y="56131"/>
                    <a:pt x="21416" y="54930"/>
                    <a:pt x="22750" y="54063"/>
                  </a:cubicBezTo>
                  <a:cubicBezTo>
                    <a:pt x="24952" y="52629"/>
                    <a:pt x="27654" y="52362"/>
                    <a:pt x="29755" y="52262"/>
                  </a:cubicBezTo>
                  <a:lnTo>
                    <a:pt x="30089" y="52262"/>
                  </a:lnTo>
                  <a:cubicBezTo>
                    <a:pt x="31123" y="52229"/>
                    <a:pt x="32090" y="52195"/>
                    <a:pt x="32924" y="51862"/>
                  </a:cubicBezTo>
                  <a:cubicBezTo>
                    <a:pt x="34525" y="51194"/>
                    <a:pt x="35459" y="49426"/>
                    <a:pt x="35960" y="48025"/>
                  </a:cubicBezTo>
                  <a:cubicBezTo>
                    <a:pt x="36193" y="47358"/>
                    <a:pt x="36360" y="46691"/>
                    <a:pt x="36560" y="45991"/>
                  </a:cubicBezTo>
                  <a:cubicBezTo>
                    <a:pt x="36894" y="44823"/>
                    <a:pt x="37227" y="43622"/>
                    <a:pt x="37794" y="42488"/>
                  </a:cubicBezTo>
                  <a:cubicBezTo>
                    <a:pt x="38895" y="40220"/>
                    <a:pt x="40896" y="38319"/>
                    <a:pt x="43265" y="37351"/>
                  </a:cubicBezTo>
                  <a:cubicBezTo>
                    <a:pt x="44178" y="36973"/>
                    <a:pt x="45239" y="36715"/>
                    <a:pt x="46336" y="36715"/>
                  </a:cubicBezTo>
                  <a:cubicBezTo>
                    <a:pt x="46402" y="36715"/>
                    <a:pt x="46468" y="36716"/>
                    <a:pt x="46534" y="36717"/>
                  </a:cubicBezTo>
                  <a:cubicBezTo>
                    <a:pt x="47701" y="29512"/>
                    <a:pt x="44232" y="25976"/>
                    <a:pt x="41997" y="24475"/>
                  </a:cubicBezTo>
                  <a:cubicBezTo>
                    <a:pt x="40079" y="23171"/>
                    <a:pt x="37765" y="22502"/>
                    <a:pt x="35578" y="22502"/>
                  </a:cubicBezTo>
                  <a:cubicBezTo>
                    <a:pt x="33849" y="22502"/>
                    <a:pt x="32200" y="22920"/>
                    <a:pt x="30889" y="23775"/>
                  </a:cubicBezTo>
                  <a:cubicBezTo>
                    <a:pt x="30689" y="23908"/>
                    <a:pt x="30422" y="24342"/>
                    <a:pt x="30289" y="25009"/>
                  </a:cubicBezTo>
                  <a:cubicBezTo>
                    <a:pt x="30189" y="25543"/>
                    <a:pt x="30022" y="26977"/>
                    <a:pt x="31023" y="28411"/>
                  </a:cubicBezTo>
                  <a:cubicBezTo>
                    <a:pt x="31290" y="28778"/>
                    <a:pt x="31190" y="29312"/>
                    <a:pt x="30823" y="29579"/>
                  </a:cubicBezTo>
                  <a:cubicBezTo>
                    <a:pt x="30669" y="29681"/>
                    <a:pt x="30496" y="29730"/>
                    <a:pt x="30325" y="29730"/>
                  </a:cubicBezTo>
                  <a:cubicBezTo>
                    <a:pt x="30052" y="29730"/>
                    <a:pt x="29786" y="29605"/>
                    <a:pt x="29622" y="29379"/>
                  </a:cubicBezTo>
                  <a:cubicBezTo>
                    <a:pt x="28688" y="27978"/>
                    <a:pt x="28321" y="26277"/>
                    <a:pt x="28654" y="24675"/>
                  </a:cubicBezTo>
                  <a:cubicBezTo>
                    <a:pt x="28754" y="24142"/>
                    <a:pt x="28921" y="23675"/>
                    <a:pt x="29155" y="23274"/>
                  </a:cubicBezTo>
                  <a:cubicBezTo>
                    <a:pt x="29188" y="23208"/>
                    <a:pt x="29188" y="23141"/>
                    <a:pt x="29221" y="23074"/>
                  </a:cubicBezTo>
                  <a:cubicBezTo>
                    <a:pt x="29922" y="21773"/>
                    <a:pt x="29288" y="20106"/>
                    <a:pt x="28421" y="19105"/>
                  </a:cubicBezTo>
                  <a:cubicBezTo>
                    <a:pt x="27320" y="17904"/>
                    <a:pt x="25786" y="17137"/>
                    <a:pt x="24251" y="16403"/>
                  </a:cubicBezTo>
                  <a:lnTo>
                    <a:pt x="21716" y="15202"/>
                  </a:lnTo>
                  <a:cubicBezTo>
                    <a:pt x="21249" y="14968"/>
                    <a:pt x="20749" y="14735"/>
                    <a:pt x="20315" y="14702"/>
                  </a:cubicBezTo>
                  <a:cubicBezTo>
                    <a:pt x="20247" y="14692"/>
                    <a:pt x="20177" y="14687"/>
                    <a:pt x="20107" y="14687"/>
                  </a:cubicBezTo>
                  <a:cubicBezTo>
                    <a:pt x="19695" y="14687"/>
                    <a:pt x="19256" y="14850"/>
                    <a:pt x="18914" y="15135"/>
                  </a:cubicBezTo>
                  <a:cubicBezTo>
                    <a:pt x="18480" y="15469"/>
                    <a:pt x="18214" y="15936"/>
                    <a:pt x="18180" y="16403"/>
                  </a:cubicBezTo>
                  <a:cubicBezTo>
                    <a:pt x="18114" y="17203"/>
                    <a:pt x="18514" y="18037"/>
                    <a:pt x="18981" y="18905"/>
                  </a:cubicBezTo>
                  <a:cubicBezTo>
                    <a:pt x="19281" y="19472"/>
                    <a:pt x="19581" y="20039"/>
                    <a:pt x="19781" y="20673"/>
                  </a:cubicBezTo>
                  <a:cubicBezTo>
                    <a:pt x="20415" y="22641"/>
                    <a:pt x="19915" y="24876"/>
                    <a:pt x="18547" y="26410"/>
                  </a:cubicBezTo>
                  <a:cubicBezTo>
                    <a:pt x="20682" y="27744"/>
                    <a:pt x="22450" y="30680"/>
                    <a:pt x="21950" y="33548"/>
                  </a:cubicBezTo>
                  <a:cubicBezTo>
                    <a:pt x="21583" y="35416"/>
                    <a:pt x="20415" y="37218"/>
                    <a:pt x="18947" y="38118"/>
                  </a:cubicBezTo>
                  <a:cubicBezTo>
                    <a:pt x="18847" y="38218"/>
                    <a:pt x="18714" y="38252"/>
                    <a:pt x="18614" y="38319"/>
                  </a:cubicBezTo>
                  <a:cubicBezTo>
                    <a:pt x="19348" y="39319"/>
                    <a:pt x="19815" y="40553"/>
                    <a:pt x="19881" y="41854"/>
                  </a:cubicBezTo>
                  <a:cubicBezTo>
                    <a:pt x="20015" y="43489"/>
                    <a:pt x="19815" y="45724"/>
                    <a:pt x="18314" y="47025"/>
                  </a:cubicBezTo>
                  <a:cubicBezTo>
                    <a:pt x="18114" y="47192"/>
                    <a:pt x="17947" y="47325"/>
                    <a:pt x="17747" y="47458"/>
                  </a:cubicBezTo>
                  <a:cubicBezTo>
                    <a:pt x="17647" y="47659"/>
                    <a:pt x="17546" y="47825"/>
                    <a:pt x="17480" y="47992"/>
                  </a:cubicBezTo>
                  <a:cubicBezTo>
                    <a:pt x="17380" y="48126"/>
                    <a:pt x="17280" y="48292"/>
                    <a:pt x="17213" y="48459"/>
                  </a:cubicBezTo>
                  <a:cubicBezTo>
                    <a:pt x="16713" y="49426"/>
                    <a:pt x="16746" y="50694"/>
                    <a:pt x="16779" y="51828"/>
                  </a:cubicBezTo>
                  <a:cubicBezTo>
                    <a:pt x="16779" y="52295"/>
                    <a:pt x="16412" y="52662"/>
                    <a:pt x="15945" y="52662"/>
                  </a:cubicBezTo>
                  <a:lnTo>
                    <a:pt x="15912" y="52662"/>
                  </a:lnTo>
                  <a:cubicBezTo>
                    <a:pt x="15478" y="52662"/>
                    <a:pt x="15078" y="52295"/>
                    <a:pt x="15078" y="51862"/>
                  </a:cubicBezTo>
                  <a:cubicBezTo>
                    <a:pt x="15045" y="50861"/>
                    <a:pt x="15045" y="49660"/>
                    <a:pt x="15378" y="48526"/>
                  </a:cubicBezTo>
                  <a:lnTo>
                    <a:pt x="15378" y="48526"/>
                  </a:lnTo>
                  <a:cubicBezTo>
                    <a:pt x="14911" y="48626"/>
                    <a:pt x="14478" y="48659"/>
                    <a:pt x="14044" y="48659"/>
                  </a:cubicBezTo>
                  <a:cubicBezTo>
                    <a:pt x="12643" y="48659"/>
                    <a:pt x="11475" y="48226"/>
                    <a:pt x="10875" y="47792"/>
                  </a:cubicBezTo>
                  <a:cubicBezTo>
                    <a:pt x="10508" y="47525"/>
                    <a:pt x="10408" y="46991"/>
                    <a:pt x="10675" y="46624"/>
                  </a:cubicBezTo>
                  <a:cubicBezTo>
                    <a:pt x="10839" y="46398"/>
                    <a:pt x="11105" y="46274"/>
                    <a:pt x="11371" y="46274"/>
                  </a:cubicBezTo>
                  <a:cubicBezTo>
                    <a:pt x="11536" y="46274"/>
                    <a:pt x="11702" y="46322"/>
                    <a:pt x="11842" y="46424"/>
                  </a:cubicBezTo>
                  <a:cubicBezTo>
                    <a:pt x="12121" y="46603"/>
                    <a:pt x="12968" y="46972"/>
                    <a:pt x="14046" y="46972"/>
                  </a:cubicBezTo>
                  <a:cubicBezTo>
                    <a:pt x="14775" y="46972"/>
                    <a:pt x="15610" y="46803"/>
                    <a:pt x="16446" y="46291"/>
                  </a:cubicBezTo>
                  <a:cubicBezTo>
                    <a:pt x="16579" y="46157"/>
                    <a:pt x="16746" y="46024"/>
                    <a:pt x="16913" y="45991"/>
                  </a:cubicBezTo>
                  <a:cubicBezTo>
                    <a:pt x="17013" y="45924"/>
                    <a:pt x="17113" y="45857"/>
                    <a:pt x="17180" y="45757"/>
                  </a:cubicBezTo>
                  <a:cubicBezTo>
                    <a:pt x="18247" y="44857"/>
                    <a:pt x="18280" y="42989"/>
                    <a:pt x="18214" y="41954"/>
                  </a:cubicBezTo>
                  <a:cubicBezTo>
                    <a:pt x="18114" y="40553"/>
                    <a:pt x="17446" y="39253"/>
                    <a:pt x="16412" y="38485"/>
                  </a:cubicBezTo>
                  <a:cubicBezTo>
                    <a:pt x="16079" y="38252"/>
                    <a:pt x="15945" y="37785"/>
                    <a:pt x="16145" y="37418"/>
                  </a:cubicBezTo>
                  <a:cubicBezTo>
                    <a:pt x="16280" y="37121"/>
                    <a:pt x="16589" y="36956"/>
                    <a:pt x="16896" y="36956"/>
                  </a:cubicBezTo>
                  <a:cubicBezTo>
                    <a:pt x="16969" y="36956"/>
                    <a:pt x="17042" y="36965"/>
                    <a:pt x="17113" y="36984"/>
                  </a:cubicBezTo>
                  <a:cubicBezTo>
                    <a:pt x="17146" y="36991"/>
                    <a:pt x="17186" y="36995"/>
                    <a:pt x="17232" y="36995"/>
                  </a:cubicBezTo>
                  <a:cubicBezTo>
                    <a:pt x="17417" y="36995"/>
                    <a:pt x="17700" y="36931"/>
                    <a:pt x="18047" y="36717"/>
                  </a:cubicBezTo>
                  <a:cubicBezTo>
                    <a:pt x="18947" y="36150"/>
                    <a:pt x="19982" y="34849"/>
                    <a:pt x="20282" y="33248"/>
                  </a:cubicBezTo>
                  <a:cubicBezTo>
                    <a:pt x="20715" y="30880"/>
                    <a:pt x="18881" y="28245"/>
                    <a:pt x="17013" y="27511"/>
                  </a:cubicBezTo>
                  <a:cubicBezTo>
                    <a:pt x="16579" y="27344"/>
                    <a:pt x="16346" y="26844"/>
                    <a:pt x="16512" y="26410"/>
                  </a:cubicBezTo>
                  <a:cubicBezTo>
                    <a:pt x="16579" y="26277"/>
                    <a:pt x="16679" y="26143"/>
                    <a:pt x="16779" y="26076"/>
                  </a:cubicBezTo>
                  <a:cubicBezTo>
                    <a:pt x="16813" y="25876"/>
                    <a:pt x="16879" y="25676"/>
                    <a:pt x="17046" y="25509"/>
                  </a:cubicBezTo>
                  <a:cubicBezTo>
                    <a:pt x="18180" y="24442"/>
                    <a:pt x="18647" y="22674"/>
                    <a:pt x="18180" y="21173"/>
                  </a:cubicBezTo>
                  <a:cubicBezTo>
                    <a:pt x="18013" y="20673"/>
                    <a:pt x="17747" y="20206"/>
                    <a:pt x="17480" y="19672"/>
                  </a:cubicBezTo>
                  <a:cubicBezTo>
                    <a:pt x="17013" y="18771"/>
                    <a:pt x="16479" y="17737"/>
                    <a:pt x="16479" y="16570"/>
                  </a:cubicBezTo>
                  <a:cubicBezTo>
                    <a:pt x="16446" y="16570"/>
                    <a:pt x="16446" y="16603"/>
                    <a:pt x="16412" y="16603"/>
                  </a:cubicBezTo>
                  <a:cubicBezTo>
                    <a:pt x="15178" y="16603"/>
                    <a:pt x="13911" y="15902"/>
                    <a:pt x="13210" y="14735"/>
                  </a:cubicBezTo>
                  <a:cubicBezTo>
                    <a:pt x="12510" y="13534"/>
                    <a:pt x="12376" y="11966"/>
                    <a:pt x="12910" y="10465"/>
                  </a:cubicBezTo>
                  <a:cubicBezTo>
                    <a:pt x="13018" y="10114"/>
                    <a:pt x="13367" y="9894"/>
                    <a:pt x="13726" y="9894"/>
                  </a:cubicBezTo>
                  <a:cubicBezTo>
                    <a:pt x="13810" y="9894"/>
                    <a:pt x="13895" y="9906"/>
                    <a:pt x="13977" y="9932"/>
                  </a:cubicBezTo>
                  <a:cubicBezTo>
                    <a:pt x="14411" y="10098"/>
                    <a:pt x="14644" y="10565"/>
                    <a:pt x="14478" y="10999"/>
                  </a:cubicBezTo>
                  <a:cubicBezTo>
                    <a:pt x="14144" y="12033"/>
                    <a:pt x="14211" y="13100"/>
                    <a:pt x="14644" y="13868"/>
                  </a:cubicBezTo>
                  <a:cubicBezTo>
                    <a:pt x="15053" y="14494"/>
                    <a:pt x="15751" y="14898"/>
                    <a:pt x="16411" y="14898"/>
                  </a:cubicBezTo>
                  <a:cubicBezTo>
                    <a:pt x="16559" y="14898"/>
                    <a:pt x="16705" y="14878"/>
                    <a:pt x="16846" y="14835"/>
                  </a:cubicBezTo>
                  <a:cubicBezTo>
                    <a:pt x="16879" y="14835"/>
                    <a:pt x="16946" y="14802"/>
                    <a:pt x="16979" y="14802"/>
                  </a:cubicBezTo>
                  <a:cubicBezTo>
                    <a:pt x="17213" y="14435"/>
                    <a:pt x="17480" y="14101"/>
                    <a:pt x="17847" y="13801"/>
                  </a:cubicBezTo>
                  <a:cubicBezTo>
                    <a:pt x="18516" y="13277"/>
                    <a:pt x="19339" y="12981"/>
                    <a:pt x="20136" y="12981"/>
                  </a:cubicBezTo>
                  <a:cubicBezTo>
                    <a:pt x="20252" y="12981"/>
                    <a:pt x="20367" y="12988"/>
                    <a:pt x="20482" y="13000"/>
                  </a:cubicBezTo>
                  <a:cubicBezTo>
                    <a:pt x="21216" y="13100"/>
                    <a:pt x="21883" y="13401"/>
                    <a:pt x="22417" y="13668"/>
                  </a:cubicBezTo>
                  <a:lnTo>
                    <a:pt x="24985" y="14902"/>
                  </a:lnTo>
                  <a:cubicBezTo>
                    <a:pt x="26553" y="15636"/>
                    <a:pt x="28354" y="16503"/>
                    <a:pt x="29655" y="17971"/>
                  </a:cubicBezTo>
                  <a:cubicBezTo>
                    <a:pt x="30522" y="18938"/>
                    <a:pt x="31156" y="20306"/>
                    <a:pt x="31190" y="21673"/>
                  </a:cubicBezTo>
                  <a:cubicBezTo>
                    <a:pt x="32512" y="21100"/>
                    <a:pt x="33995" y="20818"/>
                    <a:pt x="35533" y="20818"/>
                  </a:cubicBezTo>
                  <a:cubicBezTo>
                    <a:pt x="36322" y="20818"/>
                    <a:pt x="37125" y="20892"/>
                    <a:pt x="37928" y="21040"/>
                  </a:cubicBezTo>
                  <a:cubicBezTo>
                    <a:pt x="38962" y="17871"/>
                    <a:pt x="38395" y="14768"/>
                    <a:pt x="36293" y="11800"/>
                  </a:cubicBezTo>
                  <a:cubicBezTo>
                    <a:pt x="33691" y="8130"/>
                    <a:pt x="28821" y="7930"/>
                    <a:pt x="26987" y="7830"/>
                  </a:cubicBezTo>
                  <a:cubicBezTo>
                    <a:pt x="26553" y="7830"/>
                    <a:pt x="26319" y="7797"/>
                    <a:pt x="26119" y="7763"/>
                  </a:cubicBezTo>
                  <a:cubicBezTo>
                    <a:pt x="25452" y="7563"/>
                    <a:pt x="25085" y="6963"/>
                    <a:pt x="24518" y="6062"/>
                  </a:cubicBezTo>
                  <a:cubicBezTo>
                    <a:pt x="23351" y="4161"/>
                    <a:pt x="21349" y="925"/>
                    <a:pt x="14978" y="225"/>
                  </a:cubicBezTo>
                  <a:cubicBezTo>
                    <a:pt x="13925" y="101"/>
                    <a:pt x="12888" y="1"/>
                    <a:pt x="118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-574637" y="2726025"/>
              <a:ext cx="639638" cy="950413"/>
            </a:xfrm>
            <a:custGeom>
              <a:avLst/>
              <a:gdLst/>
              <a:ahLst/>
              <a:cxnLst/>
              <a:rect l="l" t="t" r="r" b="b"/>
              <a:pathLst>
                <a:path w="51171" h="76033" extrusionOk="0">
                  <a:moveTo>
                    <a:pt x="7185" y="11397"/>
                  </a:moveTo>
                  <a:cubicBezTo>
                    <a:pt x="7538" y="11397"/>
                    <a:pt x="7871" y="11622"/>
                    <a:pt x="8006" y="12001"/>
                  </a:cubicBezTo>
                  <a:cubicBezTo>
                    <a:pt x="8206" y="12602"/>
                    <a:pt x="8607" y="13135"/>
                    <a:pt x="9107" y="13502"/>
                  </a:cubicBezTo>
                  <a:lnTo>
                    <a:pt x="9174" y="13502"/>
                  </a:lnTo>
                  <a:cubicBezTo>
                    <a:pt x="9340" y="13536"/>
                    <a:pt x="9507" y="13669"/>
                    <a:pt x="9607" y="13802"/>
                  </a:cubicBezTo>
                  <a:lnTo>
                    <a:pt x="9641" y="13802"/>
                  </a:lnTo>
                  <a:cubicBezTo>
                    <a:pt x="10033" y="13990"/>
                    <a:pt x="10461" y="14082"/>
                    <a:pt x="10888" y="14082"/>
                  </a:cubicBezTo>
                  <a:cubicBezTo>
                    <a:pt x="11295" y="14082"/>
                    <a:pt x="11701" y="13999"/>
                    <a:pt x="12076" y="13836"/>
                  </a:cubicBezTo>
                  <a:cubicBezTo>
                    <a:pt x="12190" y="13783"/>
                    <a:pt x="12308" y="13758"/>
                    <a:pt x="12421" y="13758"/>
                  </a:cubicBezTo>
                  <a:cubicBezTo>
                    <a:pt x="12738" y="13758"/>
                    <a:pt x="13029" y="13951"/>
                    <a:pt x="13176" y="14269"/>
                  </a:cubicBezTo>
                  <a:cubicBezTo>
                    <a:pt x="13377" y="14703"/>
                    <a:pt x="13176" y="15203"/>
                    <a:pt x="12743" y="15370"/>
                  </a:cubicBezTo>
                  <a:cubicBezTo>
                    <a:pt x="12142" y="15637"/>
                    <a:pt x="11509" y="15771"/>
                    <a:pt x="10875" y="15771"/>
                  </a:cubicBezTo>
                  <a:cubicBezTo>
                    <a:pt x="10441" y="15771"/>
                    <a:pt x="9974" y="15704"/>
                    <a:pt x="9541" y="15570"/>
                  </a:cubicBezTo>
                  <a:cubicBezTo>
                    <a:pt x="9407" y="16137"/>
                    <a:pt x="9340" y="16738"/>
                    <a:pt x="9307" y="17305"/>
                  </a:cubicBezTo>
                  <a:cubicBezTo>
                    <a:pt x="9307" y="17972"/>
                    <a:pt x="9374" y="18939"/>
                    <a:pt x="9874" y="19707"/>
                  </a:cubicBezTo>
                  <a:cubicBezTo>
                    <a:pt x="9941" y="19773"/>
                    <a:pt x="10008" y="19873"/>
                    <a:pt x="10074" y="19974"/>
                  </a:cubicBezTo>
                  <a:cubicBezTo>
                    <a:pt x="10308" y="20274"/>
                    <a:pt x="10541" y="20641"/>
                    <a:pt x="10675" y="21108"/>
                  </a:cubicBezTo>
                  <a:cubicBezTo>
                    <a:pt x="10808" y="21541"/>
                    <a:pt x="10541" y="22008"/>
                    <a:pt x="10074" y="22142"/>
                  </a:cubicBezTo>
                  <a:lnTo>
                    <a:pt x="9874" y="22142"/>
                  </a:lnTo>
                  <a:cubicBezTo>
                    <a:pt x="9474" y="22142"/>
                    <a:pt x="9140" y="21908"/>
                    <a:pt x="9040" y="21541"/>
                  </a:cubicBezTo>
                  <a:cubicBezTo>
                    <a:pt x="9007" y="21375"/>
                    <a:pt x="8873" y="21174"/>
                    <a:pt x="8707" y="20941"/>
                  </a:cubicBezTo>
                  <a:cubicBezTo>
                    <a:pt x="8640" y="20841"/>
                    <a:pt x="8540" y="20741"/>
                    <a:pt x="8473" y="20641"/>
                  </a:cubicBezTo>
                  <a:cubicBezTo>
                    <a:pt x="7873" y="19707"/>
                    <a:pt x="7606" y="18573"/>
                    <a:pt x="7639" y="17272"/>
                  </a:cubicBezTo>
                  <a:cubicBezTo>
                    <a:pt x="7639" y="16404"/>
                    <a:pt x="7806" y="15537"/>
                    <a:pt x="8006" y="14770"/>
                  </a:cubicBezTo>
                  <a:cubicBezTo>
                    <a:pt x="7239" y="14203"/>
                    <a:pt x="6672" y="13402"/>
                    <a:pt x="6405" y="12501"/>
                  </a:cubicBezTo>
                  <a:cubicBezTo>
                    <a:pt x="6238" y="12068"/>
                    <a:pt x="6505" y="11601"/>
                    <a:pt x="6939" y="11434"/>
                  </a:cubicBezTo>
                  <a:cubicBezTo>
                    <a:pt x="7020" y="11409"/>
                    <a:pt x="7103" y="11397"/>
                    <a:pt x="7185" y="11397"/>
                  </a:cubicBezTo>
                  <a:close/>
                  <a:moveTo>
                    <a:pt x="12972" y="22399"/>
                  </a:moveTo>
                  <a:cubicBezTo>
                    <a:pt x="13388" y="22399"/>
                    <a:pt x="13753" y="22686"/>
                    <a:pt x="13844" y="23109"/>
                  </a:cubicBezTo>
                  <a:cubicBezTo>
                    <a:pt x="14177" y="24944"/>
                    <a:pt x="13744" y="26912"/>
                    <a:pt x="12709" y="28480"/>
                  </a:cubicBezTo>
                  <a:cubicBezTo>
                    <a:pt x="12609" y="28613"/>
                    <a:pt x="12509" y="28746"/>
                    <a:pt x="12409" y="28880"/>
                  </a:cubicBezTo>
                  <a:cubicBezTo>
                    <a:pt x="12176" y="29180"/>
                    <a:pt x="11976" y="29447"/>
                    <a:pt x="11876" y="29747"/>
                  </a:cubicBezTo>
                  <a:cubicBezTo>
                    <a:pt x="11675" y="30214"/>
                    <a:pt x="11642" y="30815"/>
                    <a:pt x="11642" y="31415"/>
                  </a:cubicBezTo>
                  <a:cubicBezTo>
                    <a:pt x="11609" y="32983"/>
                    <a:pt x="11675" y="34484"/>
                    <a:pt x="12476" y="35485"/>
                  </a:cubicBezTo>
                  <a:cubicBezTo>
                    <a:pt x="12743" y="35852"/>
                    <a:pt x="12676" y="36385"/>
                    <a:pt x="12343" y="36652"/>
                  </a:cubicBezTo>
                  <a:cubicBezTo>
                    <a:pt x="12176" y="36786"/>
                    <a:pt x="11976" y="36852"/>
                    <a:pt x="11809" y="36852"/>
                  </a:cubicBezTo>
                  <a:cubicBezTo>
                    <a:pt x="11542" y="36852"/>
                    <a:pt x="11308" y="36752"/>
                    <a:pt x="11142" y="36519"/>
                  </a:cubicBezTo>
                  <a:cubicBezTo>
                    <a:pt x="10008" y="35084"/>
                    <a:pt x="9941" y="33283"/>
                    <a:pt x="9974" y="31382"/>
                  </a:cubicBezTo>
                  <a:cubicBezTo>
                    <a:pt x="9974" y="30715"/>
                    <a:pt x="9974" y="29847"/>
                    <a:pt x="10308" y="29080"/>
                  </a:cubicBezTo>
                  <a:cubicBezTo>
                    <a:pt x="10508" y="28613"/>
                    <a:pt x="10808" y="28246"/>
                    <a:pt x="11042" y="27913"/>
                  </a:cubicBezTo>
                  <a:cubicBezTo>
                    <a:pt x="11142" y="27779"/>
                    <a:pt x="11208" y="27646"/>
                    <a:pt x="11308" y="27546"/>
                  </a:cubicBezTo>
                  <a:cubicBezTo>
                    <a:pt x="12109" y="26345"/>
                    <a:pt x="12443" y="24844"/>
                    <a:pt x="12176" y="23409"/>
                  </a:cubicBezTo>
                  <a:cubicBezTo>
                    <a:pt x="12109" y="22942"/>
                    <a:pt x="12409" y="22509"/>
                    <a:pt x="12843" y="22409"/>
                  </a:cubicBezTo>
                  <a:cubicBezTo>
                    <a:pt x="12886" y="22402"/>
                    <a:pt x="12930" y="22399"/>
                    <a:pt x="12972" y="22399"/>
                  </a:cubicBezTo>
                  <a:close/>
                  <a:moveTo>
                    <a:pt x="20174" y="20538"/>
                  </a:moveTo>
                  <a:cubicBezTo>
                    <a:pt x="20615" y="20538"/>
                    <a:pt x="20983" y="20894"/>
                    <a:pt x="21015" y="21341"/>
                  </a:cubicBezTo>
                  <a:cubicBezTo>
                    <a:pt x="21149" y="23276"/>
                    <a:pt x="21482" y="25177"/>
                    <a:pt x="22049" y="27012"/>
                  </a:cubicBezTo>
                  <a:cubicBezTo>
                    <a:pt x="23150" y="27412"/>
                    <a:pt x="24284" y="27712"/>
                    <a:pt x="25419" y="27946"/>
                  </a:cubicBezTo>
                  <a:lnTo>
                    <a:pt x="31723" y="29414"/>
                  </a:lnTo>
                  <a:cubicBezTo>
                    <a:pt x="33991" y="29947"/>
                    <a:pt x="36326" y="30614"/>
                    <a:pt x="37627" y="32583"/>
                  </a:cubicBezTo>
                  <a:cubicBezTo>
                    <a:pt x="37827" y="32916"/>
                    <a:pt x="37994" y="33216"/>
                    <a:pt x="38094" y="33550"/>
                  </a:cubicBezTo>
                  <a:cubicBezTo>
                    <a:pt x="38369" y="33627"/>
                    <a:pt x="38655" y="33665"/>
                    <a:pt x="38941" y="33665"/>
                  </a:cubicBezTo>
                  <a:cubicBezTo>
                    <a:pt x="39766" y="33665"/>
                    <a:pt x="40593" y="33352"/>
                    <a:pt x="41163" y="32783"/>
                  </a:cubicBezTo>
                  <a:cubicBezTo>
                    <a:pt x="41322" y="32624"/>
                    <a:pt x="41525" y="32549"/>
                    <a:pt x="41731" y="32549"/>
                  </a:cubicBezTo>
                  <a:cubicBezTo>
                    <a:pt x="41959" y="32549"/>
                    <a:pt x="42189" y="32641"/>
                    <a:pt x="42364" y="32816"/>
                  </a:cubicBezTo>
                  <a:cubicBezTo>
                    <a:pt x="42698" y="33150"/>
                    <a:pt x="42664" y="33683"/>
                    <a:pt x="42331" y="33984"/>
                  </a:cubicBezTo>
                  <a:cubicBezTo>
                    <a:pt x="41430" y="34884"/>
                    <a:pt x="40196" y="35351"/>
                    <a:pt x="38928" y="35351"/>
                  </a:cubicBezTo>
                  <a:lnTo>
                    <a:pt x="38628" y="35351"/>
                  </a:lnTo>
                  <a:cubicBezTo>
                    <a:pt x="38661" y="35385"/>
                    <a:pt x="38661" y="35418"/>
                    <a:pt x="38661" y="35485"/>
                  </a:cubicBezTo>
                  <a:cubicBezTo>
                    <a:pt x="38761" y="35785"/>
                    <a:pt x="38828" y="36118"/>
                    <a:pt x="38895" y="36419"/>
                  </a:cubicBezTo>
                  <a:cubicBezTo>
                    <a:pt x="39295" y="37720"/>
                    <a:pt x="39929" y="39020"/>
                    <a:pt x="40796" y="40088"/>
                  </a:cubicBezTo>
                  <a:cubicBezTo>
                    <a:pt x="41330" y="40755"/>
                    <a:pt x="41930" y="41389"/>
                    <a:pt x="42564" y="42056"/>
                  </a:cubicBezTo>
                  <a:cubicBezTo>
                    <a:pt x="43932" y="43390"/>
                    <a:pt x="45333" y="44825"/>
                    <a:pt x="45933" y="46759"/>
                  </a:cubicBezTo>
                  <a:cubicBezTo>
                    <a:pt x="46067" y="47193"/>
                    <a:pt x="45800" y="47660"/>
                    <a:pt x="45366" y="47793"/>
                  </a:cubicBezTo>
                  <a:cubicBezTo>
                    <a:pt x="45299" y="47827"/>
                    <a:pt x="45199" y="47860"/>
                    <a:pt x="45133" y="47860"/>
                  </a:cubicBezTo>
                  <a:cubicBezTo>
                    <a:pt x="44766" y="47860"/>
                    <a:pt x="44432" y="47627"/>
                    <a:pt x="44332" y="47260"/>
                  </a:cubicBezTo>
                  <a:cubicBezTo>
                    <a:pt x="43832" y="45692"/>
                    <a:pt x="42664" y="44491"/>
                    <a:pt x="41397" y="43223"/>
                  </a:cubicBezTo>
                  <a:cubicBezTo>
                    <a:pt x="40729" y="42590"/>
                    <a:pt x="40062" y="41889"/>
                    <a:pt x="39462" y="41155"/>
                  </a:cubicBezTo>
                  <a:cubicBezTo>
                    <a:pt x="38461" y="39888"/>
                    <a:pt x="37727" y="38420"/>
                    <a:pt x="37294" y="36852"/>
                  </a:cubicBezTo>
                  <a:cubicBezTo>
                    <a:pt x="37194" y="36519"/>
                    <a:pt x="37127" y="36185"/>
                    <a:pt x="37027" y="35852"/>
                  </a:cubicBezTo>
                  <a:cubicBezTo>
                    <a:pt x="36827" y="34984"/>
                    <a:pt x="36660" y="34184"/>
                    <a:pt x="36226" y="33517"/>
                  </a:cubicBezTo>
                  <a:cubicBezTo>
                    <a:pt x="35292" y="32082"/>
                    <a:pt x="33391" y="31515"/>
                    <a:pt x="31356" y="31048"/>
                  </a:cubicBezTo>
                  <a:lnTo>
                    <a:pt x="31289" y="31048"/>
                  </a:lnTo>
                  <a:cubicBezTo>
                    <a:pt x="30422" y="32549"/>
                    <a:pt x="29521" y="34117"/>
                    <a:pt x="29054" y="35785"/>
                  </a:cubicBezTo>
                  <a:cubicBezTo>
                    <a:pt x="28788" y="36819"/>
                    <a:pt x="28454" y="38854"/>
                    <a:pt x="29421" y="40555"/>
                  </a:cubicBezTo>
                  <a:cubicBezTo>
                    <a:pt x="29722" y="41122"/>
                    <a:pt x="30189" y="41656"/>
                    <a:pt x="30656" y="42189"/>
                  </a:cubicBezTo>
                  <a:cubicBezTo>
                    <a:pt x="30789" y="42323"/>
                    <a:pt x="30922" y="42490"/>
                    <a:pt x="31056" y="42656"/>
                  </a:cubicBezTo>
                  <a:cubicBezTo>
                    <a:pt x="31490" y="42089"/>
                    <a:pt x="31923" y="41489"/>
                    <a:pt x="32357" y="40888"/>
                  </a:cubicBezTo>
                  <a:cubicBezTo>
                    <a:pt x="32523" y="40639"/>
                    <a:pt x="32780" y="40506"/>
                    <a:pt x="33047" y="40506"/>
                  </a:cubicBezTo>
                  <a:cubicBezTo>
                    <a:pt x="33209" y="40506"/>
                    <a:pt x="33374" y="40555"/>
                    <a:pt x="33524" y="40655"/>
                  </a:cubicBezTo>
                  <a:cubicBezTo>
                    <a:pt x="33891" y="40922"/>
                    <a:pt x="33991" y="41456"/>
                    <a:pt x="33724" y="41822"/>
                  </a:cubicBezTo>
                  <a:cubicBezTo>
                    <a:pt x="33224" y="42590"/>
                    <a:pt x="32657" y="43324"/>
                    <a:pt x="32090" y="44057"/>
                  </a:cubicBezTo>
                  <a:cubicBezTo>
                    <a:pt x="32157" y="44157"/>
                    <a:pt x="32223" y="44258"/>
                    <a:pt x="32257" y="44358"/>
                  </a:cubicBezTo>
                  <a:cubicBezTo>
                    <a:pt x="32657" y="44925"/>
                    <a:pt x="32991" y="45492"/>
                    <a:pt x="33424" y="45925"/>
                  </a:cubicBezTo>
                  <a:cubicBezTo>
                    <a:pt x="34258" y="46726"/>
                    <a:pt x="35392" y="47160"/>
                    <a:pt x="36593" y="47627"/>
                  </a:cubicBezTo>
                  <a:cubicBezTo>
                    <a:pt x="37794" y="48060"/>
                    <a:pt x="38995" y="48527"/>
                    <a:pt x="40029" y="49395"/>
                  </a:cubicBezTo>
                  <a:cubicBezTo>
                    <a:pt x="41163" y="50362"/>
                    <a:pt x="41930" y="51730"/>
                    <a:pt x="42130" y="53197"/>
                  </a:cubicBezTo>
                  <a:cubicBezTo>
                    <a:pt x="42197" y="53664"/>
                    <a:pt x="41897" y="54065"/>
                    <a:pt x="41430" y="54131"/>
                  </a:cubicBezTo>
                  <a:cubicBezTo>
                    <a:pt x="41397" y="54165"/>
                    <a:pt x="41330" y="54165"/>
                    <a:pt x="41297" y="54165"/>
                  </a:cubicBezTo>
                  <a:cubicBezTo>
                    <a:pt x="40896" y="54165"/>
                    <a:pt x="40529" y="53864"/>
                    <a:pt x="40463" y="53431"/>
                  </a:cubicBezTo>
                  <a:cubicBezTo>
                    <a:pt x="40329" y="52363"/>
                    <a:pt x="39762" y="51363"/>
                    <a:pt x="38928" y="50696"/>
                  </a:cubicBezTo>
                  <a:cubicBezTo>
                    <a:pt x="38128" y="49995"/>
                    <a:pt x="37094" y="49595"/>
                    <a:pt x="35993" y="49194"/>
                  </a:cubicBezTo>
                  <a:cubicBezTo>
                    <a:pt x="34658" y="48694"/>
                    <a:pt x="33324" y="48160"/>
                    <a:pt x="32223" y="47126"/>
                  </a:cubicBezTo>
                  <a:cubicBezTo>
                    <a:pt x="31656" y="46559"/>
                    <a:pt x="31256" y="45892"/>
                    <a:pt x="30856" y="45258"/>
                  </a:cubicBezTo>
                  <a:cubicBezTo>
                    <a:pt x="30622" y="44925"/>
                    <a:pt x="30422" y="44624"/>
                    <a:pt x="30222" y="44324"/>
                  </a:cubicBezTo>
                  <a:cubicBezTo>
                    <a:pt x="29955" y="43957"/>
                    <a:pt x="29688" y="43657"/>
                    <a:pt x="29355" y="43290"/>
                  </a:cubicBezTo>
                  <a:cubicBezTo>
                    <a:pt x="28854" y="42723"/>
                    <a:pt x="28354" y="42123"/>
                    <a:pt x="27920" y="41389"/>
                  </a:cubicBezTo>
                  <a:cubicBezTo>
                    <a:pt x="26986" y="39721"/>
                    <a:pt x="26820" y="37586"/>
                    <a:pt x="27420" y="35351"/>
                  </a:cubicBezTo>
                  <a:cubicBezTo>
                    <a:pt x="27887" y="33650"/>
                    <a:pt x="28721" y="32116"/>
                    <a:pt x="29588" y="30648"/>
                  </a:cubicBezTo>
                  <a:lnTo>
                    <a:pt x="25052" y="29614"/>
                  </a:lnTo>
                  <a:cubicBezTo>
                    <a:pt x="23851" y="29314"/>
                    <a:pt x="22650" y="29047"/>
                    <a:pt x="21449" y="28613"/>
                  </a:cubicBezTo>
                  <a:cubicBezTo>
                    <a:pt x="21316" y="28546"/>
                    <a:pt x="21182" y="28513"/>
                    <a:pt x="21049" y="28446"/>
                  </a:cubicBezTo>
                  <a:cubicBezTo>
                    <a:pt x="20548" y="28246"/>
                    <a:pt x="20081" y="28079"/>
                    <a:pt x="19614" y="28013"/>
                  </a:cubicBezTo>
                  <a:lnTo>
                    <a:pt x="18881" y="28013"/>
                  </a:lnTo>
                  <a:cubicBezTo>
                    <a:pt x="18703" y="28013"/>
                    <a:pt x="18525" y="28027"/>
                    <a:pt x="18337" y="28027"/>
                  </a:cubicBezTo>
                  <a:cubicBezTo>
                    <a:pt x="18243" y="28027"/>
                    <a:pt x="18147" y="28024"/>
                    <a:pt x="18047" y="28013"/>
                  </a:cubicBezTo>
                  <a:cubicBezTo>
                    <a:pt x="17146" y="27946"/>
                    <a:pt x="16445" y="27579"/>
                    <a:pt x="16045" y="26979"/>
                  </a:cubicBezTo>
                  <a:cubicBezTo>
                    <a:pt x="15778" y="26578"/>
                    <a:pt x="15912" y="26078"/>
                    <a:pt x="16279" y="25811"/>
                  </a:cubicBezTo>
                  <a:cubicBezTo>
                    <a:pt x="16423" y="25715"/>
                    <a:pt x="16585" y="25671"/>
                    <a:pt x="16743" y="25671"/>
                  </a:cubicBezTo>
                  <a:cubicBezTo>
                    <a:pt x="17025" y="25671"/>
                    <a:pt x="17297" y="25810"/>
                    <a:pt x="17446" y="26045"/>
                  </a:cubicBezTo>
                  <a:cubicBezTo>
                    <a:pt x="17546" y="26211"/>
                    <a:pt x="17846" y="26311"/>
                    <a:pt x="18180" y="26345"/>
                  </a:cubicBezTo>
                  <a:lnTo>
                    <a:pt x="18847" y="26345"/>
                  </a:lnTo>
                  <a:cubicBezTo>
                    <a:pt x="18981" y="26328"/>
                    <a:pt x="19131" y="26320"/>
                    <a:pt x="19289" y="26320"/>
                  </a:cubicBezTo>
                  <a:cubicBezTo>
                    <a:pt x="19448" y="26320"/>
                    <a:pt x="19614" y="26328"/>
                    <a:pt x="19781" y="26345"/>
                  </a:cubicBezTo>
                  <a:cubicBezTo>
                    <a:pt x="19881" y="26345"/>
                    <a:pt x="20015" y="26378"/>
                    <a:pt x="20115" y="26411"/>
                  </a:cubicBezTo>
                  <a:cubicBezTo>
                    <a:pt x="19714" y="24777"/>
                    <a:pt x="19414" y="23109"/>
                    <a:pt x="19314" y="21441"/>
                  </a:cubicBezTo>
                  <a:cubicBezTo>
                    <a:pt x="19281" y="20974"/>
                    <a:pt x="19648" y="20574"/>
                    <a:pt x="20115" y="20541"/>
                  </a:cubicBezTo>
                  <a:cubicBezTo>
                    <a:pt x="20135" y="20539"/>
                    <a:pt x="20154" y="20538"/>
                    <a:pt x="20174" y="20538"/>
                  </a:cubicBezTo>
                  <a:close/>
                  <a:moveTo>
                    <a:pt x="17597" y="35676"/>
                  </a:moveTo>
                  <a:cubicBezTo>
                    <a:pt x="17867" y="35676"/>
                    <a:pt x="18079" y="35775"/>
                    <a:pt x="18213" y="35852"/>
                  </a:cubicBezTo>
                  <a:cubicBezTo>
                    <a:pt x="18580" y="36118"/>
                    <a:pt x="18680" y="36652"/>
                    <a:pt x="18414" y="37019"/>
                  </a:cubicBezTo>
                  <a:cubicBezTo>
                    <a:pt x="18264" y="37259"/>
                    <a:pt x="18006" y="37391"/>
                    <a:pt x="17737" y="37391"/>
                  </a:cubicBezTo>
                  <a:cubicBezTo>
                    <a:pt x="17707" y="37391"/>
                    <a:pt x="17677" y="37389"/>
                    <a:pt x="17646" y="37386"/>
                  </a:cubicBezTo>
                  <a:cubicBezTo>
                    <a:pt x="16646" y="38020"/>
                    <a:pt x="15878" y="39054"/>
                    <a:pt x="15545" y="40188"/>
                  </a:cubicBezTo>
                  <a:cubicBezTo>
                    <a:pt x="15211" y="41355"/>
                    <a:pt x="15345" y="42656"/>
                    <a:pt x="15912" y="43757"/>
                  </a:cubicBezTo>
                  <a:cubicBezTo>
                    <a:pt x="15945" y="43824"/>
                    <a:pt x="15978" y="43891"/>
                    <a:pt x="15978" y="43957"/>
                  </a:cubicBezTo>
                  <a:cubicBezTo>
                    <a:pt x="16045" y="43991"/>
                    <a:pt x="16079" y="44057"/>
                    <a:pt x="16112" y="44091"/>
                  </a:cubicBezTo>
                  <a:cubicBezTo>
                    <a:pt x="16445" y="44458"/>
                    <a:pt x="16646" y="44925"/>
                    <a:pt x="16812" y="45325"/>
                  </a:cubicBezTo>
                  <a:cubicBezTo>
                    <a:pt x="16946" y="45659"/>
                    <a:pt x="17079" y="45959"/>
                    <a:pt x="17246" y="46092"/>
                  </a:cubicBezTo>
                  <a:cubicBezTo>
                    <a:pt x="17346" y="46126"/>
                    <a:pt x="17480" y="46159"/>
                    <a:pt x="17580" y="46226"/>
                  </a:cubicBezTo>
                  <a:cubicBezTo>
                    <a:pt x="17618" y="46232"/>
                    <a:pt x="17659" y="46235"/>
                    <a:pt x="17701" y="46235"/>
                  </a:cubicBezTo>
                  <a:cubicBezTo>
                    <a:pt x="17883" y="46235"/>
                    <a:pt x="18104" y="46186"/>
                    <a:pt x="18347" y="46159"/>
                  </a:cubicBezTo>
                  <a:cubicBezTo>
                    <a:pt x="18676" y="46077"/>
                    <a:pt x="19028" y="46017"/>
                    <a:pt x="19403" y="46017"/>
                  </a:cubicBezTo>
                  <a:cubicBezTo>
                    <a:pt x="19483" y="46017"/>
                    <a:pt x="19565" y="46020"/>
                    <a:pt x="19648" y="46025"/>
                  </a:cubicBezTo>
                  <a:cubicBezTo>
                    <a:pt x="21149" y="46159"/>
                    <a:pt x="22083" y="47393"/>
                    <a:pt x="22850" y="48361"/>
                  </a:cubicBezTo>
                  <a:cubicBezTo>
                    <a:pt x="22950" y="48494"/>
                    <a:pt x="23050" y="48627"/>
                    <a:pt x="23150" y="48761"/>
                  </a:cubicBezTo>
                  <a:cubicBezTo>
                    <a:pt x="24251" y="50128"/>
                    <a:pt x="26219" y="51463"/>
                    <a:pt x="27687" y="51563"/>
                  </a:cubicBezTo>
                  <a:cubicBezTo>
                    <a:pt x="27887" y="50295"/>
                    <a:pt x="28454" y="49161"/>
                    <a:pt x="29321" y="48394"/>
                  </a:cubicBezTo>
                  <a:cubicBezTo>
                    <a:pt x="29475" y="48256"/>
                    <a:pt x="29671" y="48188"/>
                    <a:pt x="29871" y="48188"/>
                  </a:cubicBezTo>
                  <a:cubicBezTo>
                    <a:pt x="30104" y="48188"/>
                    <a:pt x="30342" y="48281"/>
                    <a:pt x="30522" y="48461"/>
                  </a:cubicBezTo>
                  <a:cubicBezTo>
                    <a:pt x="30822" y="48828"/>
                    <a:pt x="30789" y="49361"/>
                    <a:pt x="30422" y="49661"/>
                  </a:cubicBezTo>
                  <a:cubicBezTo>
                    <a:pt x="29622" y="50395"/>
                    <a:pt x="29188" y="51696"/>
                    <a:pt x="29355" y="53064"/>
                  </a:cubicBezTo>
                  <a:cubicBezTo>
                    <a:pt x="29521" y="54498"/>
                    <a:pt x="30222" y="55833"/>
                    <a:pt x="30889" y="56933"/>
                  </a:cubicBezTo>
                  <a:cubicBezTo>
                    <a:pt x="31123" y="57334"/>
                    <a:pt x="30989" y="57867"/>
                    <a:pt x="30589" y="58101"/>
                  </a:cubicBezTo>
                  <a:cubicBezTo>
                    <a:pt x="30455" y="58168"/>
                    <a:pt x="30289" y="58201"/>
                    <a:pt x="30155" y="58201"/>
                  </a:cubicBezTo>
                  <a:cubicBezTo>
                    <a:pt x="29855" y="58201"/>
                    <a:pt x="29588" y="58067"/>
                    <a:pt x="29421" y="57801"/>
                  </a:cubicBezTo>
                  <a:cubicBezTo>
                    <a:pt x="28688" y="56533"/>
                    <a:pt x="27887" y="54999"/>
                    <a:pt x="27687" y="53264"/>
                  </a:cubicBezTo>
                  <a:cubicBezTo>
                    <a:pt x="25352" y="53164"/>
                    <a:pt x="22917" y="51163"/>
                    <a:pt x="21816" y="49795"/>
                  </a:cubicBezTo>
                  <a:cubicBezTo>
                    <a:pt x="21716" y="49661"/>
                    <a:pt x="21616" y="49528"/>
                    <a:pt x="21516" y="49395"/>
                  </a:cubicBezTo>
                  <a:cubicBezTo>
                    <a:pt x="20882" y="48561"/>
                    <a:pt x="20282" y="47793"/>
                    <a:pt x="19514" y="47727"/>
                  </a:cubicBezTo>
                  <a:cubicBezTo>
                    <a:pt x="19452" y="47718"/>
                    <a:pt x="19384" y="47714"/>
                    <a:pt x="19313" y="47714"/>
                  </a:cubicBezTo>
                  <a:cubicBezTo>
                    <a:pt x="19118" y="47714"/>
                    <a:pt x="18891" y="47745"/>
                    <a:pt x="18647" y="47793"/>
                  </a:cubicBezTo>
                  <a:cubicBezTo>
                    <a:pt x="18347" y="47848"/>
                    <a:pt x="18026" y="47902"/>
                    <a:pt x="17682" y="47902"/>
                  </a:cubicBezTo>
                  <a:cubicBezTo>
                    <a:pt x="17604" y="47902"/>
                    <a:pt x="17526" y="47900"/>
                    <a:pt x="17446" y="47894"/>
                  </a:cubicBezTo>
                  <a:cubicBezTo>
                    <a:pt x="16512" y="49495"/>
                    <a:pt x="16179" y="51429"/>
                    <a:pt x="16646" y="53231"/>
                  </a:cubicBezTo>
                  <a:cubicBezTo>
                    <a:pt x="16746" y="53664"/>
                    <a:pt x="16479" y="54131"/>
                    <a:pt x="16012" y="54231"/>
                  </a:cubicBezTo>
                  <a:cubicBezTo>
                    <a:pt x="15945" y="54265"/>
                    <a:pt x="15878" y="54265"/>
                    <a:pt x="15812" y="54265"/>
                  </a:cubicBezTo>
                  <a:cubicBezTo>
                    <a:pt x="15445" y="54265"/>
                    <a:pt x="15111" y="53998"/>
                    <a:pt x="15011" y="53631"/>
                  </a:cubicBezTo>
                  <a:cubicBezTo>
                    <a:pt x="14477" y="51463"/>
                    <a:pt x="14811" y="49094"/>
                    <a:pt x="15945" y="47193"/>
                  </a:cubicBezTo>
                  <a:cubicBezTo>
                    <a:pt x="15612" y="46793"/>
                    <a:pt x="15411" y="46359"/>
                    <a:pt x="15245" y="45959"/>
                  </a:cubicBezTo>
                  <a:cubicBezTo>
                    <a:pt x="15111" y="45659"/>
                    <a:pt x="15011" y="45358"/>
                    <a:pt x="14844" y="45192"/>
                  </a:cubicBezTo>
                  <a:cubicBezTo>
                    <a:pt x="14544" y="44858"/>
                    <a:pt x="14010" y="44691"/>
                    <a:pt x="13410" y="44524"/>
                  </a:cubicBezTo>
                  <a:cubicBezTo>
                    <a:pt x="12576" y="44291"/>
                    <a:pt x="11642" y="44057"/>
                    <a:pt x="11042" y="43223"/>
                  </a:cubicBezTo>
                  <a:cubicBezTo>
                    <a:pt x="10775" y="42823"/>
                    <a:pt x="10875" y="42323"/>
                    <a:pt x="11242" y="42023"/>
                  </a:cubicBezTo>
                  <a:cubicBezTo>
                    <a:pt x="11383" y="41920"/>
                    <a:pt x="11548" y="41872"/>
                    <a:pt x="11713" y="41872"/>
                  </a:cubicBezTo>
                  <a:cubicBezTo>
                    <a:pt x="11979" y="41872"/>
                    <a:pt x="12245" y="41997"/>
                    <a:pt x="12409" y="42223"/>
                  </a:cubicBezTo>
                  <a:cubicBezTo>
                    <a:pt x="12676" y="42590"/>
                    <a:pt x="13210" y="42723"/>
                    <a:pt x="13844" y="42890"/>
                  </a:cubicBezTo>
                  <a:cubicBezTo>
                    <a:pt x="13610" y="41856"/>
                    <a:pt x="13643" y="40755"/>
                    <a:pt x="13910" y="39721"/>
                  </a:cubicBezTo>
                  <a:cubicBezTo>
                    <a:pt x="14377" y="38120"/>
                    <a:pt x="15478" y="36719"/>
                    <a:pt x="16912" y="35885"/>
                  </a:cubicBezTo>
                  <a:cubicBezTo>
                    <a:pt x="17167" y="35729"/>
                    <a:pt x="17398" y="35676"/>
                    <a:pt x="17597" y="35676"/>
                  </a:cubicBezTo>
                  <a:close/>
                  <a:moveTo>
                    <a:pt x="46195" y="60821"/>
                  </a:moveTo>
                  <a:cubicBezTo>
                    <a:pt x="46489" y="60821"/>
                    <a:pt x="46778" y="60970"/>
                    <a:pt x="46934" y="61236"/>
                  </a:cubicBezTo>
                  <a:cubicBezTo>
                    <a:pt x="47167" y="61637"/>
                    <a:pt x="47034" y="62137"/>
                    <a:pt x="46634" y="62371"/>
                  </a:cubicBezTo>
                  <a:cubicBezTo>
                    <a:pt x="46167" y="62671"/>
                    <a:pt x="45733" y="63038"/>
                    <a:pt x="45299" y="63438"/>
                  </a:cubicBezTo>
                  <a:cubicBezTo>
                    <a:pt x="44999" y="63705"/>
                    <a:pt x="44666" y="64005"/>
                    <a:pt x="44332" y="64272"/>
                  </a:cubicBezTo>
                  <a:cubicBezTo>
                    <a:pt x="43765" y="64672"/>
                    <a:pt x="43165" y="64972"/>
                    <a:pt x="42597" y="65139"/>
                  </a:cubicBezTo>
                  <a:cubicBezTo>
                    <a:pt x="42731" y="65740"/>
                    <a:pt x="43431" y="66907"/>
                    <a:pt x="43898" y="67207"/>
                  </a:cubicBezTo>
                  <a:cubicBezTo>
                    <a:pt x="44299" y="67441"/>
                    <a:pt x="44399" y="67975"/>
                    <a:pt x="44165" y="68375"/>
                  </a:cubicBezTo>
                  <a:cubicBezTo>
                    <a:pt x="43998" y="68608"/>
                    <a:pt x="43732" y="68775"/>
                    <a:pt x="43465" y="68775"/>
                  </a:cubicBezTo>
                  <a:cubicBezTo>
                    <a:pt x="43298" y="68775"/>
                    <a:pt x="43131" y="68708"/>
                    <a:pt x="42998" y="68642"/>
                  </a:cubicBezTo>
                  <a:cubicBezTo>
                    <a:pt x="42231" y="68141"/>
                    <a:pt x="41030" y="66540"/>
                    <a:pt x="40930" y="65173"/>
                  </a:cubicBezTo>
                  <a:cubicBezTo>
                    <a:pt x="40830" y="65173"/>
                    <a:pt x="40763" y="65139"/>
                    <a:pt x="40696" y="65106"/>
                  </a:cubicBezTo>
                  <a:cubicBezTo>
                    <a:pt x="40162" y="64906"/>
                    <a:pt x="39729" y="64572"/>
                    <a:pt x="39362" y="64305"/>
                  </a:cubicBezTo>
                  <a:cubicBezTo>
                    <a:pt x="39095" y="64072"/>
                    <a:pt x="38828" y="63872"/>
                    <a:pt x="38595" y="63772"/>
                  </a:cubicBezTo>
                  <a:cubicBezTo>
                    <a:pt x="38409" y="63686"/>
                    <a:pt x="38205" y="63643"/>
                    <a:pt x="38003" y="63643"/>
                  </a:cubicBezTo>
                  <a:cubicBezTo>
                    <a:pt x="37734" y="63643"/>
                    <a:pt x="37470" y="63719"/>
                    <a:pt x="37260" y="63872"/>
                  </a:cubicBezTo>
                  <a:cubicBezTo>
                    <a:pt x="37160" y="63938"/>
                    <a:pt x="37027" y="64038"/>
                    <a:pt x="36893" y="64138"/>
                  </a:cubicBezTo>
                  <a:cubicBezTo>
                    <a:pt x="36627" y="64372"/>
                    <a:pt x="36260" y="64639"/>
                    <a:pt x="35793" y="64806"/>
                  </a:cubicBezTo>
                  <a:cubicBezTo>
                    <a:pt x="35721" y="64821"/>
                    <a:pt x="35649" y="64828"/>
                    <a:pt x="35579" y="64828"/>
                  </a:cubicBezTo>
                  <a:cubicBezTo>
                    <a:pt x="35190" y="64828"/>
                    <a:pt x="34838" y="64600"/>
                    <a:pt x="34725" y="64205"/>
                  </a:cubicBezTo>
                  <a:cubicBezTo>
                    <a:pt x="34592" y="63772"/>
                    <a:pt x="34859" y="63305"/>
                    <a:pt x="35326" y="63171"/>
                  </a:cubicBezTo>
                  <a:cubicBezTo>
                    <a:pt x="35459" y="63138"/>
                    <a:pt x="35659" y="62971"/>
                    <a:pt x="35859" y="62838"/>
                  </a:cubicBezTo>
                  <a:cubicBezTo>
                    <a:pt x="35993" y="62704"/>
                    <a:pt x="36160" y="62571"/>
                    <a:pt x="36360" y="62437"/>
                  </a:cubicBezTo>
                  <a:cubicBezTo>
                    <a:pt x="36860" y="62129"/>
                    <a:pt x="37438" y="61966"/>
                    <a:pt x="38017" y="61966"/>
                  </a:cubicBezTo>
                  <a:cubicBezTo>
                    <a:pt x="38442" y="61966"/>
                    <a:pt x="38867" y="62054"/>
                    <a:pt x="39262" y="62237"/>
                  </a:cubicBezTo>
                  <a:cubicBezTo>
                    <a:pt x="39729" y="62437"/>
                    <a:pt x="40096" y="62704"/>
                    <a:pt x="40396" y="62971"/>
                  </a:cubicBezTo>
                  <a:cubicBezTo>
                    <a:pt x="40696" y="63204"/>
                    <a:pt x="40996" y="63438"/>
                    <a:pt x="41263" y="63538"/>
                  </a:cubicBezTo>
                  <a:cubicBezTo>
                    <a:pt x="41398" y="63585"/>
                    <a:pt x="41537" y="63605"/>
                    <a:pt x="41678" y="63605"/>
                  </a:cubicBezTo>
                  <a:cubicBezTo>
                    <a:pt x="42340" y="63605"/>
                    <a:pt x="43029" y="63158"/>
                    <a:pt x="43331" y="62938"/>
                  </a:cubicBezTo>
                  <a:cubicBezTo>
                    <a:pt x="43598" y="62704"/>
                    <a:pt x="43865" y="62437"/>
                    <a:pt x="44165" y="62170"/>
                  </a:cubicBezTo>
                  <a:cubicBezTo>
                    <a:pt x="44666" y="61737"/>
                    <a:pt x="45166" y="61303"/>
                    <a:pt x="45766" y="60936"/>
                  </a:cubicBezTo>
                  <a:cubicBezTo>
                    <a:pt x="45900" y="60858"/>
                    <a:pt x="46048" y="60821"/>
                    <a:pt x="46195" y="60821"/>
                  </a:cubicBezTo>
                  <a:close/>
                  <a:moveTo>
                    <a:pt x="20246" y="56097"/>
                  </a:moveTo>
                  <a:cubicBezTo>
                    <a:pt x="20685" y="56097"/>
                    <a:pt x="21050" y="56421"/>
                    <a:pt x="21082" y="56867"/>
                  </a:cubicBezTo>
                  <a:cubicBezTo>
                    <a:pt x="21282" y="59068"/>
                    <a:pt x="22817" y="60936"/>
                    <a:pt x="24651" y="62971"/>
                  </a:cubicBezTo>
                  <a:cubicBezTo>
                    <a:pt x="25085" y="63438"/>
                    <a:pt x="25552" y="63972"/>
                    <a:pt x="26119" y="64172"/>
                  </a:cubicBezTo>
                  <a:cubicBezTo>
                    <a:pt x="26386" y="64261"/>
                    <a:pt x="26697" y="64290"/>
                    <a:pt x="27023" y="64290"/>
                  </a:cubicBezTo>
                  <a:cubicBezTo>
                    <a:pt x="27186" y="64290"/>
                    <a:pt x="27353" y="64283"/>
                    <a:pt x="27520" y="64272"/>
                  </a:cubicBezTo>
                  <a:cubicBezTo>
                    <a:pt x="27220" y="63271"/>
                    <a:pt x="27053" y="62237"/>
                    <a:pt x="27086" y="61170"/>
                  </a:cubicBezTo>
                  <a:cubicBezTo>
                    <a:pt x="27086" y="60703"/>
                    <a:pt x="27487" y="60336"/>
                    <a:pt x="27954" y="60336"/>
                  </a:cubicBezTo>
                  <a:cubicBezTo>
                    <a:pt x="28421" y="60369"/>
                    <a:pt x="28788" y="60736"/>
                    <a:pt x="28754" y="61203"/>
                  </a:cubicBezTo>
                  <a:cubicBezTo>
                    <a:pt x="28754" y="62304"/>
                    <a:pt x="28954" y="63371"/>
                    <a:pt x="29355" y="64372"/>
                  </a:cubicBezTo>
                  <a:cubicBezTo>
                    <a:pt x="29388" y="64372"/>
                    <a:pt x="29421" y="64372"/>
                    <a:pt x="29421" y="64405"/>
                  </a:cubicBezTo>
                  <a:cubicBezTo>
                    <a:pt x="30489" y="64672"/>
                    <a:pt x="31423" y="65373"/>
                    <a:pt x="32290" y="66540"/>
                  </a:cubicBezTo>
                  <a:cubicBezTo>
                    <a:pt x="32524" y="66874"/>
                    <a:pt x="32724" y="67207"/>
                    <a:pt x="32957" y="67508"/>
                  </a:cubicBezTo>
                  <a:cubicBezTo>
                    <a:pt x="33291" y="68041"/>
                    <a:pt x="33624" y="68542"/>
                    <a:pt x="34025" y="68975"/>
                  </a:cubicBezTo>
                  <a:cubicBezTo>
                    <a:pt x="34998" y="70048"/>
                    <a:pt x="36475" y="70655"/>
                    <a:pt x="37940" y="70655"/>
                  </a:cubicBezTo>
                  <a:cubicBezTo>
                    <a:pt x="38433" y="70655"/>
                    <a:pt x="38925" y="70586"/>
                    <a:pt x="39395" y="70443"/>
                  </a:cubicBezTo>
                  <a:cubicBezTo>
                    <a:pt x="39478" y="70418"/>
                    <a:pt x="39562" y="70406"/>
                    <a:pt x="39647" y="70406"/>
                  </a:cubicBezTo>
                  <a:cubicBezTo>
                    <a:pt x="40006" y="70406"/>
                    <a:pt x="40355" y="70625"/>
                    <a:pt x="40463" y="70977"/>
                  </a:cubicBezTo>
                  <a:cubicBezTo>
                    <a:pt x="40563" y="71444"/>
                    <a:pt x="40329" y="71911"/>
                    <a:pt x="39896" y="72044"/>
                  </a:cubicBezTo>
                  <a:cubicBezTo>
                    <a:pt x="39262" y="72244"/>
                    <a:pt x="38595" y="72344"/>
                    <a:pt x="37927" y="72344"/>
                  </a:cubicBezTo>
                  <a:cubicBezTo>
                    <a:pt x="35993" y="72344"/>
                    <a:pt x="34091" y="71544"/>
                    <a:pt x="32757" y="70109"/>
                  </a:cubicBezTo>
                  <a:cubicBezTo>
                    <a:pt x="32290" y="69576"/>
                    <a:pt x="31890" y="69009"/>
                    <a:pt x="31523" y="68442"/>
                  </a:cubicBezTo>
                  <a:cubicBezTo>
                    <a:pt x="31323" y="68141"/>
                    <a:pt x="31123" y="67841"/>
                    <a:pt x="30922" y="67541"/>
                  </a:cubicBezTo>
                  <a:cubicBezTo>
                    <a:pt x="30289" y="66674"/>
                    <a:pt x="29688" y="66207"/>
                    <a:pt x="29021" y="66040"/>
                  </a:cubicBezTo>
                  <a:cubicBezTo>
                    <a:pt x="28767" y="65976"/>
                    <a:pt x="28487" y="65953"/>
                    <a:pt x="28196" y="65953"/>
                  </a:cubicBezTo>
                  <a:cubicBezTo>
                    <a:pt x="28029" y="65953"/>
                    <a:pt x="27858" y="65961"/>
                    <a:pt x="27687" y="65973"/>
                  </a:cubicBezTo>
                  <a:cubicBezTo>
                    <a:pt x="27553" y="65973"/>
                    <a:pt x="27416" y="65974"/>
                    <a:pt x="27276" y="65974"/>
                  </a:cubicBezTo>
                  <a:cubicBezTo>
                    <a:pt x="26714" y="65974"/>
                    <a:pt x="26106" y="65953"/>
                    <a:pt x="25519" y="65740"/>
                  </a:cubicBezTo>
                  <a:cubicBezTo>
                    <a:pt x="24585" y="65406"/>
                    <a:pt x="23917" y="64672"/>
                    <a:pt x="23384" y="64072"/>
                  </a:cubicBezTo>
                  <a:cubicBezTo>
                    <a:pt x="21816" y="62337"/>
                    <a:pt x="19648" y="59969"/>
                    <a:pt x="19414" y="57000"/>
                  </a:cubicBezTo>
                  <a:cubicBezTo>
                    <a:pt x="19348" y="56533"/>
                    <a:pt x="19714" y="56133"/>
                    <a:pt x="20181" y="56099"/>
                  </a:cubicBezTo>
                  <a:cubicBezTo>
                    <a:pt x="20203" y="56098"/>
                    <a:pt x="20224" y="56097"/>
                    <a:pt x="20246" y="56097"/>
                  </a:cubicBezTo>
                  <a:close/>
                  <a:moveTo>
                    <a:pt x="5867" y="1"/>
                  </a:moveTo>
                  <a:cubicBezTo>
                    <a:pt x="5046" y="1"/>
                    <a:pt x="4241" y="203"/>
                    <a:pt x="3603" y="726"/>
                  </a:cubicBezTo>
                  <a:cubicBezTo>
                    <a:pt x="2569" y="1560"/>
                    <a:pt x="2035" y="3095"/>
                    <a:pt x="2035" y="5330"/>
                  </a:cubicBezTo>
                  <a:cubicBezTo>
                    <a:pt x="2035" y="6297"/>
                    <a:pt x="2102" y="7531"/>
                    <a:pt x="2669" y="8532"/>
                  </a:cubicBezTo>
                  <a:cubicBezTo>
                    <a:pt x="3060" y="9282"/>
                    <a:pt x="3867" y="10001"/>
                    <a:pt x="4807" y="10001"/>
                  </a:cubicBezTo>
                  <a:cubicBezTo>
                    <a:pt x="4828" y="10001"/>
                    <a:pt x="4849" y="10000"/>
                    <a:pt x="4871" y="10000"/>
                  </a:cubicBezTo>
                  <a:cubicBezTo>
                    <a:pt x="4890" y="9998"/>
                    <a:pt x="4910" y="9998"/>
                    <a:pt x="4929" y="9998"/>
                  </a:cubicBezTo>
                  <a:cubicBezTo>
                    <a:pt x="5371" y="9998"/>
                    <a:pt x="5738" y="10353"/>
                    <a:pt x="5738" y="10800"/>
                  </a:cubicBezTo>
                  <a:cubicBezTo>
                    <a:pt x="5771" y="11267"/>
                    <a:pt x="5404" y="11668"/>
                    <a:pt x="4937" y="11668"/>
                  </a:cubicBezTo>
                  <a:cubicBezTo>
                    <a:pt x="4870" y="11672"/>
                    <a:pt x="4803" y="11674"/>
                    <a:pt x="4735" y="11674"/>
                  </a:cubicBezTo>
                  <a:cubicBezTo>
                    <a:pt x="3732" y="11674"/>
                    <a:pt x="2719" y="11213"/>
                    <a:pt x="1968" y="10400"/>
                  </a:cubicBezTo>
                  <a:lnTo>
                    <a:pt x="1968" y="10400"/>
                  </a:lnTo>
                  <a:cubicBezTo>
                    <a:pt x="0" y="15270"/>
                    <a:pt x="1535" y="22309"/>
                    <a:pt x="5604" y="26411"/>
                  </a:cubicBezTo>
                  <a:lnTo>
                    <a:pt x="5871" y="26712"/>
                  </a:lnTo>
                  <a:cubicBezTo>
                    <a:pt x="6905" y="27746"/>
                    <a:pt x="8206" y="29047"/>
                    <a:pt x="8140" y="30781"/>
                  </a:cubicBezTo>
                  <a:cubicBezTo>
                    <a:pt x="8140" y="31215"/>
                    <a:pt x="7739" y="31582"/>
                    <a:pt x="7306" y="31582"/>
                  </a:cubicBezTo>
                  <a:lnTo>
                    <a:pt x="7272" y="31582"/>
                  </a:lnTo>
                  <a:cubicBezTo>
                    <a:pt x="6805" y="31548"/>
                    <a:pt x="6438" y="31182"/>
                    <a:pt x="6472" y="30715"/>
                  </a:cubicBezTo>
                  <a:cubicBezTo>
                    <a:pt x="6505" y="29714"/>
                    <a:pt x="5571" y="28780"/>
                    <a:pt x="4704" y="27913"/>
                  </a:cubicBezTo>
                  <a:lnTo>
                    <a:pt x="4437" y="27646"/>
                  </a:lnTo>
                  <a:lnTo>
                    <a:pt x="4437" y="27646"/>
                  </a:lnTo>
                  <a:cubicBezTo>
                    <a:pt x="4003" y="31215"/>
                    <a:pt x="4470" y="34851"/>
                    <a:pt x="5771" y="38220"/>
                  </a:cubicBezTo>
                  <a:cubicBezTo>
                    <a:pt x="6705" y="40622"/>
                    <a:pt x="7939" y="42156"/>
                    <a:pt x="9407" y="42823"/>
                  </a:cubicBezTo>
                  <a:cubicBezTo>
                    <a:pt x="9841" y="42990"/>
                    <a:pt x="10041" y="43490"/>
                    <a:pt x="9874" y="43924"/>
                  </a:cubicBezTo>
                  <a:cubicBezTo>
                    <a:pt x="9707" y="44224"/>
                    <a:pt x="9407" y="44424"/>
                    <a:pt x="9074" y="44424"/>
                  </a:cubicBezTo>
                  <a:cubicBezTo>
                    <a:pt x="8973" y="44424"/>
                    <a:pt x="8873" y="44391"/>
                    <a:pt x="8740" y="44358"/>
                  </a:cubicBezTo>
                  <a:cubicBezTo>
                    <a:pt x="8073" y="44057"/>
                    <a:pt x="7472" y="43657"/>
                    <a:pt x="6872" y="43123"/>
                  </a:cubicBezTo>
                  <a:lnTo>
                    <a:pt x="6872" y="43123"/>
                  </a:lnTo>
                  <a:cubicBezTo>
                    <a:pt x="6739" y="46626"/>
                    <a:pt x="7339" y="50162"/>
                    <a:pt x="8707" y="53431"/>
                  </a:cubicBezTo>
                  <a:cubicBezTo>
                    <a:pt x="9140" y="54465"/>
                    <a:pt x="9774" y="55732"/>
                    <a:pt x="10808" y="56566"/>
                  </a:cubicBezTo>
                  <a:cubicBezTo>
                    <a:pt x="11342" y="57007"/>
                    <a:pt x="12102" y="57351"/>
                    <a:pt x="12863" y="57351"/>
                  </a:cubicBezTo>
                  <a:cubicBezTo>
                    <a:pt x="13196" y="57351"/>
                    <a:pt x="13529" y="57286"/>
                    <a:pt x="13844" y="57133"/>
                  </a:cubicBezTo>
                  <a:cubicBezTo>
                    <a:pt x="13955" y="57078"/>
                    <a:pt x="14078" y="57051"/>
                    <a:pt x="14203" y="57051"/>
                  </a:cubicBezTo>
                  <a:cubicBezTo>
                    <a:pt x="14377" y="57051"/>
                    <a:pt x="14555" y="57103"/>
                    <a:pt x="14711" y="57200"/>
                  </a:cubicBezTo>
                  <a:cubicBezTo>
                    <a:pt x="14944" y="57400"/>
                    <a:pt x="15078" y="57701"/>
                    <a:pt x="15044" y="58034"/>
                  </a:cubicBezTo>
                  <a:cubicBezTo>
                    <a:pt x="14711" y="60069"/>
                    <a:pt x="15245" y="62237"/>
                    <a:pt x="16445" y="63938"/>
                  </a:cubicBezTo>
                  <a:cubicBezTo>
                    <a:pt x="17246" y="65006"/>
                    <a:pt x="18313" y="65873"/>
                    <a:pt x="19514" y="66440"/>
                  </a:cubicBezTo>
                  <a:cubicBezTo>
                    <a:pt x="19181" y="65806"/>
                    <a:pt x="18847" y="65106"/>
                    <a:pt x="18614" y="64405"/>
                  </a:cubicBezTo>
                  <a:cubicBezTo>
                    <a:pt x="18447" y="63972"/>
                    <a:pt x="18680" y="63505"/>
                    <a:pt x="19114" y="63338"/>
                  </a:cubicBezTo>
                  <a:cubicBezTo>
                    <a:pt x="19210" y="63301"/>
                    <a:pt x="19307" y="63284"/>
                    <a:pt x="19402" y="63284"/>
                  </a:cubicBezTo>
                  <a:cubicBezTo>
                    <a:pt x="19739" y="63284"/>
                    <a:pt x="20051" y="63500"/>
                    <a:pt x="20181" y="63838"/>
                  </a:cubicBezTo>
                  <a:cubicBezTo>
                    <a:pt x="20615" y="65039"/>
                    <a:pt x="21216" y="66173"/>
                    <a:pt x="21949" y="67241"/>
                  </a:cubicBezTo>
                  <a:cubicBezTo>
                    <a:pt x="22116" y="67341"/>
                    <a:pt x="22250" y="67541"/>
                    <a:pt x="22283" y="67741"/>
                  </a:cubicBezTo>
                  <a:cubicBezTo>
                    <a:pt x="23417" y="69242"/>
                    <a:pt x="24785" y="70576"/>
                    <a:pt x="26353" y="71577"/>
                  </a:cubicBezTo>
                  <a:cubicBezTo>
                    <a:pt x="28354" y="72911"/>
                    <a:pt x="30722" y="73779"/>
                    <a:pt x="32957" y="74546"/>
                  </a:cubicBezTo>
                  <a:cubicBezTo>
                    <a:pt x="35141" y="75297"/>
                    <a:pt x="37558" y="76032"/>
                    <a:pt x="39870" y="76032"/>
                  </a:cubicBezTo>
                  <a:cubicBezTo>
                    <a:pt x="40947" y="76032"/>
                    <a:pt x="42001" y="75872"/>
                    <a:pt x="42998" y="75480"/>
                  </a:cubicBezTo>
                  <a:cubicBezTo>
                    <a:pt x="44399" y="74946"/>
                    <a:pt x="45766" y="73879"/>
                    <a:pt x="47167" y="72278"/>
                  </a:cubicBezTo>
                  <a:cubicBezTo>
                    <a:pt x="48068" y="71277"/>
                    <a:pt x="49302" y="69576"/>
                    <a:pt x="49502" y="67741"/>
                  </a:cubicBezTo>
                  <a:lnTo>
                    <a:pt x="49502" y="67741"/>
                  </a:lnTo>
                  <a:cubicBezTo>
                    <a:pt x="49135" y="68075"/>
                    <a:pt x="48735" y="68375"/>
                    <a:pt x="48335" y="68575"/>
                  </a:cubicBezTo>
                  <a:cubicBezTo>
                    <a:pt x="48101" y="68675"/>
                    <a:pt x="47868" y="68742"/>
                    <a:pt x="47668" y="68742"/>
                  </a:cubicBezTo>
                  <a:cubicBezTo>
                    <a:pt x="47301" y="68742"/>
                    <a:pt x="47001" y="68575"/>
                    <a:pt x="46800" y="68275"/>
                  </a:cubicBezTo>
                  <a:cubicBezTo>
                    <a:pt x="46500" y="67908"/>
                    <a:pt x="46600" y="67374"/>
                    <a:pt x="46967" y="67107"/>
                  </a:cubicBezTo>
                  <a:cubicBezTo>
                    <a:pt x="47127" y="66993"/>
                    <a:pt x="47302" y="66942"/>
                    <a:pt x="47482" y="66942"/>
                  </a:cubicBezTo>
                  <a:cubicBezTo>
                    <a:pt x="47566" y="66942"/>
                    <a:pt x="47650" y="66953"/>
                    <a:pt x="47734" y="66974"/>
                  </a:cubicBezTo>
                  <a:cubicBezTo>
                    <a:pt x="48468" y="66574"/>
                    <a:pt x="49102" y="65740"/>
                    <a:pt x="49436" y="64706"/>
                  </a:cubicBezTo>
                  <a:cubicBezTo>
                    <a:pt x="49769" y="63638"/>
                    <a:pt x="49803" y="62437"/>
                    <a:pt x="49803" y="61303"/>
                  </a:cubicBezTo>
                  <a:cubicBezTo>
                    <a:pt x="49803" y="60536"/>
                    <a:pt x="49803" y="59669"/>
                    <a:pt x="49669" y="58835"/>
                  </a:cubicBezTo>
                  <a:cubicBezTo>
                    <a:pt x="49502" y="57667"/>
                    <a:pt x="49069" y="56566"/>
                    <a:pt x="48468" y="55566"/>
                  </a:cubicBezTo>
                  <a:cubicBezTo>
                    <a:pt x="47701" y="56166"/>
                    <a:pt x="46767" y="56566"/>
                    <a:pt x="45800" y="56566"/>
                  </a:cubicBezTo>
                  <a:cubicBezTo>
                    <a:pt x="45399" y="56566"/>
                    <a:pt x="44999" y="56500"/>
                    <a:pt x="44599" y="56333"/>
                  </a:cubicBezTo>
                  <a:cubicBezTo>
                    <a:pt x="44165" y="56166"/>
                    <a:pt x="43965" y="55699"/>
                    <a:pt x="44099" y="55265"/>
                  </a:cubicBezTo>
                  <a:cubicBezTo>
                    <a:pt x="44229" y="54927"/>
                    <a:pt x="44561" y="54711"/>
                    <a:pt x="44907" y="54711"/>
                  </a:cubicBezTo>
                  <a:cubicBezTo>
                    <a:pt x="45005" y="54711"/>
                    <a:pt x="45104" y="54728"/>
                    <a:pt x="45199" y="54765"/>
                  </a:cubicBezTo>
                  <a:cubicBezTo>
                    <a:pt x="45392" y="54833"/>
                    <a:pt x="45591" y="54865"/>
                    <a:pt x="45792" y="54865"/>
                  </a:cubicBezTo>
                  <a:cubicBezTo>
                    <a:pt x="46670" y="54865"/>
                    <a:pt x="47579" y="54264"/>
                    <a:pt x="48068" y="53531"/>
                  </a:cubicBezTo>
                  <a:cubicBezTo>
                    <a:pt x="48869" y="52463"/>
                    <a:pt x="49135" y="50996"/>
                    <a:pt x="49369" y="49695"/>
                  </a:cubicBezTo>
                  <a:cubicBezTo>
                    <a:pt x="49836" y="47060"/>
                    <a:pt x="50203" y="44524"/>
                    <a:pt x="49569" y="42323"/>
                  </a:cubicBezTo>
                  <a:lnTo>
                    <a:pt x="49569" y="42323"/>
                  </a:lnTo>
                  <a:cubicBezTo>
                    <a:pt x="49002" y="42723"/>
                    <a:pt x="48368" y="43023"/>
                    <a:pt x="47734" y="43190"/>
                  </a:cubicBezTo>
                  <a:lnTo>
                    <a:pt x="47534" y="43190"/>
                  </a:lnTo>
                  <a:cubicBezTo>
                    <a:pt x="47167" y="43190"/>
                    <a:pt x="46800" y="42957"/>
                    <a:pt x="46734" y="42556"/>
                  </a:cubicBezTo>
                  <a:cubicBezTo>
                    <a:pt x="46600" y="42089"/>
                    <a:pt x="46901" y="41656"/>
                    <a:pt x="47334" y="41556"/>
                  </a:cubicBezTo>
                  <a:cubicBezTo>
                    <a:pt x="48268" y="41322"/>
                    <a:pt x="49135" y="40622"/>
                    <a:pt x="49736" y="39621"/>
                  </a:cubicBezTo>
                  <a:cubicBezTo>
                    <a:pt x="50370" y="38587"/>
                    <a:pt x="50637" y="37319"/>
                    <a:pt x="50803" y="36319"/>
                  </a:cubicBezTo>
                  <a:cubicBezTo>
                    <a:pt x="51003" y="35351"/>
                    <a:pt x="51170" y="34084"/>
                    <a:pt x="50937" y="32916"/>
                  </a:cubicBezTo>
                  <a:cubicBezTo>
                    <a:pt x="50770" y="31782"/>
                    <a:pt x="50203" y="30848"/>
                    <a:pt x="49436" y="30348"/>
                  </a:cubicBezTo>
                  <a:cubicBezTo>
                    <a:pt x="49369" y="30314"/>
                    <a:pt x="49302" y="30248"/>
                    <a:pt x="49236" y="30147"/>
                  </a:cubicBezTo>
                  <a:cubicBezTo>
                    <a:pt x="48969" y="30214"/>
                    <a:pt x="48668" y="30214"/>
                    <a:pt x="48368" y="30214"/>
                  </a:cubicBezTo>
                  <a:cubicBezTo>
                    <a:pt x="48035" y="30214"/>
                    <a:pt x="47701" y="30214"/>
                    <a:pt x="47334" y="30147"/>
                  </a:cubicBezTo>
                  <a:cubicBezTo>
                    <a:pt x="41997" y="29514"/>
                    <a:pt x="36927" y="26311"/>
                    <a:pt x="31823" y="20374"/>
                  </a:cubicBezTo>
                  <a:lnTo>
                    <a:pt x="31490" y="19974"/>
                  </a:lnTo>
                  <a:cubicBezTo>
                    <a:pt x="30556" y="18873"/>
                    <a:pt x="29688" y="17839"/>
                    <a:pt x="28554" y="17105"/>
                  </a:cubicBezTo>
                  <a:cubicBezTo>
                    <a:pt x="26686" y="15871"/>
                    <a:pt x="24284" y="15637"/>
                    <a:pt x="22416" y="15570"/>
                  </a:cubicBezTo>
                  <a:lnTo>
                    <a:pt x="22049" y="15570"/>
                  </a:lnTo>
                  <a:cubicBezTo>
                    <a:pt x="20949" y="15537"/>
                    <a:pt x="19781" y="15504"/>
                    <a:pt x="18680" y="15037"/>
                  </a:cubicBezTo>
                  <a:cubicBezTo>
                    <a:pt x="16946" y="14336"/>
                    <a:pt x="15545" y="12668"/>
                    <a:pt x="14678" y="10200"/>
                  </a:cubicBezTo>
                  <a:cubicBezTo>
                    <a:pt x="14411" y="9499"/>
                    <a:pt x="14211" y="8765"/>
                    <a:pt x="14010" y="8065"/>
                  </a:cubicBezTo>
                  <a:cubicBezTo>
                    <a:pt x="13710" y="6931"/>
                    <a:pt x="13410" y="5863"/>
                    <a:pt x="12910" y="4863"/>
                  </a:cubicBezTo>
                  <a:cubicBezTo>
                    <a:pt x="11976" y="2928"/>
                    <a:pt x="10308" y="1327"/>
                    <a:pt x="8306" y="526"/>
                  </a:cubicBezTo>
                  <a:cubicBezTo>
                    <a:pt x="7592" y="220"/>
                    <a:pt x="6721" y="1"/>
                    <a:pt x="5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-517937" y="2246125"/>
              <a:ext cx="595863" cy="836625"/>
            </a:xfrm>
            <a:custGeom>
              <a:avLst/>
              <a:gdLst/>
              <a:ahLst/>
              <a:cxnLst/>
              <a:rect l="l" t="t" r="r" b="b"/>
              <a:pathLst>
                <a:path w="47669" h="66930" extrusionOk="0">
                  <a:moveTo>
                    <a:pt x="31920" y="2447"/>
                  </a:moveTo>
                  <a:cubicBezTo>
                    <a:pt x="32021" y="2447"/>
                    <a:pt x="32123" y="2451"/>
                    <a:pt x="32224" y="2459"/>
                  </a:cubicBezTo>
                  <a:cubicBezTo>
                    <a:pt x="32691" y="2492"/>
                    <a:pt x="33025" y="2926"/>
                    <a:pt x="32991" y="3393"/>
                  </a:cubicBezTo>
                  <a:cubicBezTo>
                    <a:pt x="32961" y="3792"/>
                    <a:pt x="32591" y="4135"/>
                    <a:pt x="32194" y="4135"/>
                  </a:cubicBezTo>
                  <a:cubicBezTo>
                    <a:pt x="32160" y="4135"/>
                    <a:pt x="32125" y="4132"/>
                    <a:pt x="32091" y="4127"/>
                  </a:cubicBezTo>
                  <a:cubicBezTo>
                    <a:pt x="32025" y="4121"/>
                    <a:pt x="31960" y="4118"/>
                    <a:pt x="31895" y="4118"/>
                  </a:cubicBezTo>
                  <a:cubicBezTo>
                    <a:pt x="31195" y="4118"/>
                    <a:pt x="30517" y="4442"/>
                    <a:pt x="30089" y="4961"/>
                  </a:cubicBezTo>
                  <a:cubicBezTo>
                    <a:pt x="29655" y="5494"/>
                    <a:pt x="29422" y="6195"/>
                    <a:pt x="29188" y="6929"/>
                  </a:cubicBezTo>
                  <a:cubicBezTo>
                    <a:pt x="29088" y="7229"/>
                    <a:pt x="29022" y="7496"/>
                    <a:pt x="28922" y="7796"/>
                  </a:cubicBezTo>
                  <a:cubicBezTo>
                    <a:pt x="28321" y="9430"/>
                    <a:pt x="27287" y="10498"/>
                    <a:pt x="26020" y="10665"/>
                  </a:cubicBezTo>
                  <a:cubicBezTo>
                    <a:pt x="25986" y="10698"/>
                    <a:pt x="25953" y="10698"/>
                    <a:pt x="25919" y="10698"/>
                  </a:cubicBezTo>
                  <a:cubicBezTo>
                    <a:pt x="25486" y="10698"/>
                    <a:pt x="25152" y="10398"/>
                    <a:pt x="25086" y="9964"/>
                  </a:cubicBezTo>
                  <a:cubicBezTo>
                    <a:pt x="25019" y="9497"/>
                    <a:pt x="25319" y="9097"/>
                    <a:pt x="25786" y="8997"/>
                  </a:cubicBezTo>
                  <a:cubicBezTo>
                    <a:pt x="26687" y="8863"/>
                    <a:pt x="27187" y="7629"/>
                    <a:pt x="27320" y="7229"/>
                  </a:cubicBezTo>
                  <a:cubicBezTo>
                    <a:pt x="27421" y="6995"/>
                    <a:pt x="27487" y="6729"/>
                    <a:pt x="27587" y="6462"/>
                  </a:cubicBezTo>
                  <a:cubicBezTo>
                    <a:pt x="27854" y="5561"/>
                    <a:pt x="28154" y="4660"/>
                    <a:pt x="28788" y="3893"/>
                  </a:cubicBezTo>
                  <a:cubicBezTo>
                    <a:pt x="29556" y="2972"/>
                    <a:pt x="30747" y="2447"/>
                    <a:pt x="31920" y="2447"/>
                  </a:cubicBezTo>
                  <a:close/>
                  <a:moveTo>
                    <a:pt x="20633" y="9209"/>
                  </a:moveTo>
                  <a:cubicBezTo>
                    <a:pt x="21007" y="9209"/>
                    <a:pt x="21364" y="9463"/>
                    <a:pt x="21450" y="9864"/>
                  </a:cubicBezTo>
                  <a:cubicBezTo>
                    <a:pt x="21550" y="10331"/>
                    <a:pt x="21249" y="10765"/>
                    <a:pt x="20816" y="10865"/>
                  </a:cubicBezTo>
                  <a:cubicBezTo>
                    <a:pt x="18848" y="11332"/>
                    <a:pt x="17247" y="13133"/>
                    <a:pt x="17046" y="15135"/>
                  </a:cubicBezTo>
                  <a:cubicBezTo>
                    <a:pt x="17046" y="15235"/>
                    <a:pt x="17013" y="15335"/>
                    <a:pt x="17013" y="15401"/>
                  </a:cubicBezTo>
                  <a:cubicBezTo>
                    <a:pt x="16980" y="15702"/>
                    <a:pt x="16980" y="16069"/>
                    <a:pt x="16846" y="16435"/>
                  </a:cubicBezTo>
                  <a:cubicBezTo>
                    <a:pt x="16646" y="17136"/>
                    <a:pt x="16146" y="17636"/>
                    <a:pt x="15545" y="17803"/>
                  </a:cubicBezTo>
                  <a:cubicBezTo>
                    <a:pt x="15479" y="17837"/>
                    <a:pt x="15412" y="17837"/>
                    <a:pt x="15312" y="17837"/>
                  </a:cubicBezTo>
                  <a:cubicBezTo>
                    <a:pt x="14945" y="17837"/>
                    <a:pt x="14611" y="17603"/>
                    <a:pt x="14511" y="17236"/>
                  </a:cubicBezTo>
                  <a:cubicBezTo>
                    <a:pt x="14378" y="16802"/>
                    <a:pt x="14645" y="16335"/>
                    <a:pt x="15078" y="16202"/>
                  </a:cubicBezTo>
                  <a:cubicBezTo>
                    <a:pt x="15112" y="16202"/>
                    <a:pt x="15178" y="16102"/>
                    <a:pt x="15245" y="15935"/>
                  </a:cubicBezTo>
                  <a:cubicBezTo>
                    <a:pt x="15312" y="15768"/>
                    <a:pt x="15312" y="15535"/>
                    <a:pt x="15345" y="15268"/>
                  </a:cubicBezTo>
                  <a:lnTo>
                    <a:pt x="15345" y="14968"/>
                  </a:lnTo>
                  <a:cubicBezTo>
                    <a:pt x="15645" y="12232"/>
                    <a:pt x="17780" y="9831"/>
                    <a:pt x="20449" y="9230"/>
                  </a:cubicBezTo>
                  <a:cubicBezTo>
                    <a:pt x="20510" y="9216"/>
                    <a:pt x="20572" y="9209"/>
                    <a:pt x="20633" y="9209"/>
                  </a:cubicBezTo>
                  <a:close/>
                  <a:moveTo>
                    <a:pt x="40517" y="3907"/>
                  </a:moveTo>
                  <a:cubicBezTo>
                    <a:pt x="40576" y="3907"/>
                    <a:pt x="40636" y="3914"/>
                    <a:pt x="40697" y="3927"/>
                  </a:cubicBezTo>
                  <a:cubicBezTo>
                    <a:pt x="41164" y="3993"/>
                    <a:pt x="41431" y="4460"/>
                    <a:pt x="41364" y="4894"/>
                  </a:cubicBezTo>
                  <a:cubicBezTo>
                    <a:pt x="41197" y="5728"/>
                    <a:pt x="40863" y="6562"/>
                    <a:pt x="40396" y="7262"/>
                  </a:cubicBezTo>
                  <a:cubicBezTo>
                    <a:pt x="40196" y="7562"/>
                    <a:pt x="39996" y="7796"/>
                    <a:pt x="39796" y="7996"/>
                  </a:cubicBezTo>
                  <a:cubicBezTo>
                    <a:pt x="40563" y="9030"/>
                    <a:pt x="40897" y="10431"/>
                    <a:pt x="40797" y="11966"/>
                  </a:cubicBezTo>
                  <a:cubicBezTo>
                    <a:pt x="40697" y="13133"/>
                    <a:pt x="40363" y="14234"/>
                    <a:pt x="40030" y="15268"/>
                  </a:cubicBezTo>
                  <a:cubicBezTo>
                    <a:pt x="39896" y="15702"/>
                    <a:pt x="39796" y="16135"/>
                    <a:pt x="39663" y="16536"/>
                  </a:cubicBezTo>
                  <a:cubicBezTo>
                    <a:pt x="39229" y="18237"/>
                    <a:pt x="39229" y="19471"/>
                    <a:pt x="39663" y="20472"/>
                  </a:cubicBezTo>
                  <a:cubicBezTo>
                    <a:pt x="39829" y="20905"/>
                    <a:pt x="39663" y="21372"/>
                    <a:pt x="39229" y="21573"/>
                  </a:cubicBezTo>
                  <a:cubicBezTo>
                    <a:pt x="39129" y="21639"/>
                    <a:pt x="38995" y="21639"/>
                    <a:pt x="38895" y="21639"/>
                  </a:cubicBezTo>
                  <a:cubicBezTo>
                    <a:pt x="38562" y="21639"/>
                    <a:pt x="38262" y="21472"/>
                    <a:pt x="38128" y="21139"/>
                  </a:cubicBezTo>
                  <a:cubicBezTo>
                    <a:pt x="37528" y="19805"/>
                    <a:pt x="37494" y="18170"/>
                    <a:pt x="38028" y="16102"/>
                  </a:cubicBezTo>
                  <a:cubicBezTo>
                    <a:pt x="38162" y="15668"/>
                    <a:pt x="38295" y="15235"/>
                    <a:pt x="38428" y="14801"/>
                  </a:cubicBezTo>
                  <a:cubicBezTo>
                    <a:pt x="38729" y="13767"/>
                    <a:pt x="39029" y="12800"/>
                    <a:pt x="39096" y="11832"/>
                  </a:cubicBezTo>
                  <a:cubicBezTo>
                    <a:pt x="39196" y="10831"/>
                    <a:pt x="38995" y="9564"/>
                    <a:pt x="38228" y="8763"/>
                  </a:cubicBezTo>
                  <a:cubicBezTo>
                    <a:pt x="37961" y="8797"/>
                    <a:pt x="37728" y="8797"/>
                    <a:pt x="37528" y="8797"/>
                  </a:cubicBezTo>
                  <a:lnTo>
                    <a:pt x="37494" y="8797"/>
                  </a:lnTo>
                  <a:cubicBezTo>
                    <a:pt x="36260" y="8797"/>
                    <a:pt x="34893" y="8730"/>
                    <a:pt x="33992" y="7729"/>
                  </a:cubicBezTo>
                  <a:cubicBezTo>
                    <a:pt x="33658" y="7396"/>
                    <a:pt x="33692" y="6862"/>
                    <a:pt x="34025" y="6562"/>
                  </a:cubicBezTo>
                  <a:cubicBezTo>
                    <a:pt x="34188" y="6399"/>
                    <a:pt x="34399" y="6316"/>
                    <a:pt x="34606" y="6316"/>
                  </a:cubicBezTo>
                  <a:cubicBezTo>
                    <a:pt x="34824" y="6316"/>
                    <a:pt x="35039" y="6407"/>
                    <a:pt x="35193" y="6595"/>
                  </a:cubicBezTo>
                  <a:cubicBezTo>
                    <a:pt x="35693" y="7095"/>
                    <a:pt x="36594" y="7129"/>
                    <a:pt x="37528" y="7129"/>
                  </a:cubicBezTo>
                  <a:cubicBezTo>
                    <a:pt x="37695" y="7129"/>
                    <a:pt x="37828" y="7129"/>
                    <a:pt x="37961" y="7095"/>
                  </a:cubicBezTo>
                  <a:cubicBezTo>
                    <a:pt x="38095" y="7029"/>
                    <a:pt x="38228" y="6995"/>
                    <a:pt x="38362" y="6995"/>
                  </a:cubicBezTo>
                  <a:cubicBezTo>
                    <a:pt x="38562" y="6862"/>
                    <a:pt x="38762" y="6662"/>
                    <a:pt x="38995" y="6328"/>
                  </a:cubicBezTo>
                  <a:cubicBezTo>
                    <a:pt x="39329" y="5828"/>
                    <a:pt x="39596" y="5194"/>
                    <a:pt x="39696" y="4594"/>
                  </a:cubicBezTo>
                  <a:cubicBezTo>
                    <a:pt x="39783" y="4187"/>
                    <a:pt x="40123" y="3907"/>
                    <a:pt x="40517" y="3907"/>
                  </a:cubicBezTo>
                  <a:close/>
                  <a:moveTo>
                    <a:pt x="22779" y="22792"/>
                  </a:moveTo>
                  <a:cubicBezTo>
                    <a:pt x="23073" y="22792"/>
                    <a:pt x="23362" y="22940"/>
                    <a:pt x="23518" y="23207"/>
                  </a:cubicBezTo>
                  <a:cubicBezTo>
                    <a:pt x="24518" y="24975"/>
                    <a:pt x="24585" y="27177"/>
                    <a:pt x="23718" y="29011"/>
                  </a:cubicBezTo>
                  <a:cubicBezTo>
                    <a:pt x="23584" y="29311"/>
                    <a:pt x="23418" y="29612"/>
                    <a:pt x="23251" y="29878"/>
                  </a:cubicBezTo>
                  <a:cubicBezTo>
                    <a:pt x="23084" y="30212"/>
                    <a:pt x="22917" y="30512"/>
                    <a:pt x="22784" y="30812"/>
                  </a:cubicBezTo>
                  <a:cubicBezTo>
                    <a:pt x="22350" y="31847"/>
                    <a:pt x="22450" y="33081"/>
                    <a:pt x="23051" y="34015"/>
                  </a:cubicBezTo>
                  <a:cubicBezTo>
                    <a:pt x="23318" y="34415"/>
                    <a:pt x="23184" y="34949"/>
                    <a:pt x="22784" y="35182"/>
                  </a:cubicBezTo>
                  <a:cubicBezTo>
                    <a:pt x="22650" y="35282"/>
                    <a:pt x="22484" y="35316"/>
                    <a:pt x="22350" y="35316"/>
                  </a:cubicBezTo>
                  <a:cubicBezTo>
                    <a:pt x="22050" y="35316"/>
                    <a:pt x="21783" y="35182"/>
                    <a:pt x="21616" y="34915"/>
                  </a:cubicBezTo>
                  <a:cubicBezTo>
                    <a:pt x="20749" y="33514"/>
                    <a:pt x="20616" y="31680"/>
                    <a:pt x="21249" y="30145"/>
                  </a:cubicBezTo>
                  <a:cubicBezTo>
                    <a:pt x="21416" y="29745"/>
                    <a:pt x="21616" y="29378"/>
                    <a:pt x="21817" y="29045"/>
                  </a:cubicBezTo>
                  <a:cubicBezTo>
                    <a:pt x="21950" y="28778"/>
                    <a:pt x="22083" y="28544"/>
                    <a:pt x="22217" y="28311"/>
                  </a:cubicBezTo>
                  <a:cubicBezTo>
                    <a:pt x="22851" y="26976"/>
                    <a:pt x="22784" y="25342"/>
                    <a:pt x="22050" y="24041"/>
                  </a:cubicBezTo>
                  <a:cubicBezTo>
                    <a:pt x="21817" y="23641"/>
                    <a:pt x="21950" y="23107"/>
                    <a:pt x="22350" y="22907"/>
                  </a:cubicBezTo>
                  <a:cubicBezTo>
                    <a:pt x="22484" y="22829"/>
                    <a:pt x="22632" y="22792"/>
                    <a:pt x="22779" y="22792"/>
                  </a:cubicBezTo>
                  <a:close/>
                  <a:moveTo>
                    <a:pt x="39033" y="25325"/>
                  </a:moveTo>
                  <a:cubicBezTo>
                    <a:pt x="39246" y="25325"/>
                    <a:pt x="39462" y="25409"/>
                    <a:pt x="39629" y="25575"/>
                  </a:cubicBezTo>
                  <a:cubicBezTo>
                    <a:pt x="39963" y="25909"/>
                    <a:pt x="39963" y="26443"/>
                    <a:pt x="39663" y="26776"/>
                  </a:cubicBezTo>
                  <a:cubicBezTo>
                    <a:pt x="38228" y="28211"/>
                    <a:pt x="37695" y="30579"/>
                    <a:pt x="38395" y="32514"/>
                  </a:cubicBezTo>
                  <a:cubicBezTo>
                    <a:pt x="38495" y="32747"/>
                    <a:pt x="38595" y="32981"/>
                    <a:pt x="38729" y="33248"/>
                  </a:cubicBezTo>
                  <a:cubicBezTo>
                    <a:pt x="38895" y="33614"/>
                    <a:pt x="39062" y="34015"/>
                    <a:pt x="39162" y="34415"/>
                  </a:cubicBezTo>
                  <a:cubicBezTo>
                    <a:pt x="39529" y="35549"/>
                    <a:pt x="39496" y="36783"/>
                    <a:pt x="39096" y="37918"/>
                  </a:cubicBezTo>
                  <a:cubicBezTo>
                    <a:pt x="38962" y="38251"/>
                    <a:pt x="38629" y="38485"/>
                    <a:pt x="38295" y="38485"/>
                  </a:cubicBezTo>
                  <a:cubicBezTo>
                    <a:pt x="38195" y="38485"/>
                    <a:pt x="38095" y="38451"/>
                    <a:pt x="38028" y="38418"/>
                  </a:cubicBezTo>
                  <a:cubicBezTo>
                    <a:pt x="37561" y="38251"/>
                    <a:pt x="37361" y="37784"/>
                    <a:pt x="37494" y="37350"/>
                  </a:cubicBezTo>
                  <a:cubicBezTo>
                    <a:pt x="37795" y="36550"/>
                    <a:pt x="37795" y="35716"/>
                    <a:pt x="37561" y="34915"/>
                  </a:cubicBezTo>
                  <a:cubicBezTo>
                    <a:pt x="37461" y="34582"/>
                    <a:pt x="37328" y="34282"/>
                    <a:pt x="37161" y="33915"/>
                  </a:cubicBezTo>
                  <a:cubicBezTo>
                    <a:pt x="37061" y="33648"/>
                    <a:pt x="36927" y="33381"/>
                    <a:pt x="36827" y="33081"/>
                  </a:cubicBezTo>
                  <a:cubicBezTo>
                    <a:pt x="35893" y="30546"/>
                    <a:pt x="36527" y="27510"/>
                    <a:pt x="38462" y="25575"/>
                  </a:cubicBezTo>
                  <a:cubicBezTo>
                    <a:pt x="38612" y="25409"/>
                    <a:pt x="38820" y="25325"/>
                    <a:pt x="39033" y="25325"/>
                  </a:cubicBezTo>
                  <a:close/>
                  <a:moveTo>
                    <a:pt x="12544" y="28777"/>
                  </a:moveTo>
                  <a:cubicBezTo>
                    <a:pt x="12772" y="28777"/>
                    <a:pt x="13002" y="28869"/>
                    <a:pt x="13177" y="29045"/>
                  </a:cubicBezTo>
                  <a:cubicBezTo>
                    <a:pt x="14211" y="30179"/>
                    <a:pt x="14378" y="32013"/>
                    <a:pt x="13577" y="34048"/>
                  </a:cubicBezTo>
                  <a:cubicBezTo>
                    <a:pt x="13477" y="34382"/>
                    <a:pt x="13344" y="34682"/>
                    <a:pt x="13210" y="34982"/>
                  </a:cubicBezTo>
                  <a:cubicBezTo>
                    <a:pt x="12777" y="35983"/>
                    <a:pt x="12376" y="36917"/>
                    <a:pt x="12443" y="37884"/>
                  </a:cubicBezTo>
                  <a:cubicBezTo>
                    <a:pt x="12510" y="38585"/>
                    <a:pt x="12877" y="39285"/>
                    <a:pt x="13511" y="39786"/>
                  </a:cubicBezTo>
                  <a:cubicBezTo>
                    <a:pt x="14049" y="40239"/>
                    <a:pt x="14683" y="40475"/>
                    <a:pt x="15291" y="40475"/>
                  </a:cubicBezTo>
                  <a:cubicBezTo>
                    <a:pt x="15399" y="40475"/>
                    <a:pt x="15506" y="40468"/>
                    <a:pt x="15612" y="40453"/>
                  </a:cubicBezTo>
                  <a:cubicBezTo>
                    <a:pt x="15979" y="40419"/>
                    <a:pt x="16346" y="40286"/>
                    <a:pt x="16746" y="40152"/>
                  </a:cubicBezTo>
                  <a:cubicBezTo>
                    <a:pt x="17113" y="40052"/>
                    <a:pt x="17447" y="39919"/>
                    <a:pt x="17847" y="39852"/>
                  </a:cubicBezTo>
                  <a:cubicBezTo>
                    <a:pt x="18202" y="39778"/>
                    <a:pt x="18564" y="39742"/>
                    <a:pt x="18927" y="39742"/>
                  </a:cubicBezTo>
                  <a:cubicBezTo>
                    <a:pt x="20681" y="39742"/>
                    <a:pt x="22474" y="40584"/>
                    <a:pt x="23718" y="42020"/>
                  </a:cubicBezTo>
                  <a:cubicBezTo>
                    <a:pt x="25019" y="43522"/>
                    <a:pt x="25719" y="45556"/>
                    <a:pt x="25686" y="47825"/>
                  </a:cubicBezTo>
                  <a:cubicBezTo>
                    <a:pt x="25686" y="48292"/>
                    <a:pt x="25319" y="48659"/>
                    <a:pt x="24852" y="48659"/>
                  </a:cubicBezTo>
                  <a:cubicBezTo>
                    <a:pt x="24385" y="48659"/>
                    <a:pt x="23985" y="48292"/>
                    <a:pt x="24018" y="47825"/>
                  </a:cubicBezTo>
                  <a:cubicBezTo>
                    <a:pt x="24018" y="46991"/>
                    <a:pt x="23918" y="46223"/>
                    <a:pt x="23685" y="45490"/>
                  </a:cubicBezTo>
                  <a:cubicBezTo>
                    <a:pt x="23051" y="46457"/>
                    <a:pt x="22250" y="47324"/>
                    <a:pt x="21283" y="47958"/>
                  </a:cubicBezTo>
                  <a:cubicBezTo>
                    <a:pt x="21149" y="48058"/>
                    <a:pt x="20983" y="48125"/>
                    <a:pt x="20816" y="48125"/>
                  </a:cubicBezTo>
                  <a:cubicBezTo>
                    <a:pt x="20549" y="48125"/>
                    <a:pt x="20282" y="47991"/>
                    <a:pt x="20115" y="47758"/>
                  </a:cubicBezTo>
                  <a:cubicBezTo>
                    <a:pt x="19848" y="47358"/>
                    <a:pt x="19949" y="46857"/>
                    <a:pt x="20349" y="46590"/>
                  </a:cubicBezTo>
                  <a:cubicBezTo>
                    <a:pt x="21416" y="45857"/>
                    <a:pt x="22250" y="44822"/>
                    <a:pt x="22784" y="43655"/>
                  </a:cubicBezTo>
                  <a:cubicBezTo>
                    <a:pt x="22784" y="43622"/>
                    <a:pt x="22817" y="43622"/>
                    <a:pt x="22817" y="43588"/>
                  </a:cubicBezTo>
                  <a:cubicBezTo>
                    <a:pt x="22684" y="43421"/>
                    <a:pt x="22584" y="43255"/>
                    <a:pt x="22450" y="43121"/>
                  </a:cubicBezTo>
                  <a:cubicBezTo>
                    <a:pt x="21531" y="42063"/>
                    <a:pt x="20194" y="41446"/>
                    <a:pt x="18923" y="41446"/>
                  </a:cubicBezTo>
                  <a:cubicBezTo>
                    <a:pt x="18672" y="41446"/>
                    <a:pt x="18423" y="41471"/>
                    <a:pt x="18181" y="41520"/>
                  </a:cubicBezTo>
                  <a:cubicBezTo>
                    <a:pt x="17880" y="41553"/>
                    <a:pt x="17580" y="41654"/>
                    <a:pt x="17280" y="41754"/>
                  </a:cubicBezTo>
                  <a:cubicBezTo>
                    <a:pt x="16813" y="41920"/>
                    <a:pt x="16346" y="42054"/>
                    <a:pt x="15846" y="42121"/>
                  </a:cubicBezTo>
                  <a:cubicBezTo>
                    <a:pt x="15651" y="42151"/>
                    <a:pt x="15463" y="42167"/>
                    <a:pt x="15275" y="42167"/>
                  </a:cubicBezTo>
                  <a:cubicBezTo>
                    <a:pt x="15045" y="42167"/>
                    <a:pt x="14817" y="42142"/>
                    <a:pt x="14578" y="42087"/>
                  </a:cubicBezTo>
                  <a:cubicBezTo>
                    <a:pt x="14078" y="42854"/>
                    <a:pt x="14044" y="43888"/>
                    <a:pt x="14545" y="44656"/>
                  </a:cubicBezTo>
                  <a:cubicBezTo>
                    <a:pt x="14778" y="45056"/>
                    <a:pt x="14678" y="45556"/>
                    <a:pt x="14278" y="45823"/>
                  </a:cubicBezTo>
                  <a:cubicBezTo>
                    <a:pt x="14144" y="45923"/>
                    <a:pt x="13978" y="45957"/>
                    <a:pt x="13811" y="45957"/>
                  </a:cubicBezTo>
                  <a:cubicBezTo>
                    <a:pt x="13544" y="45957"/>
                    <a:pt x="13277" y="45823"/>
                    <a:pt x="13110" y="45556"/>
                  </a:cubicBezTo>
                  <a:cubicBezTo>
                    <a:pt x="12343" y="44322"/>
                    <a:pt x="12310" y="42754"/>
                    <a:pt x="12977" y="41487"/>
                  </a:cubicBezTo>
                  <a:cubicBezTo>
                    <a:pt x="12810" y="41387"/>
                    <a:pt x="12610" y="41253"/>
                    <a:pt x="12443" y="41120"/>
                  </a:cubicBezTo>
                  <a:cubicBezTo>
                    <a:pt x="11476" y="40319"/>
                    <a:pt x="10842" y="39152"/>
                    <a:pt x="10775" y="37984"/>
                  </a:cubicBezTo>
                  <a:cubicBezTo>
                    <a:pt x="10675" y="36650"/>
                    <a:pt x="11176" y="35482"/>
                    <a:pt x="11643" y="34315"/>
                  </a:cubicBezTo>
                  <a:cubicBezTo>
                    <a:pt x="11776" y="34015"/>
                    <a:pt x="11909" y="33748"/>
                    <a:pt x="12010" y="33481"/>
                  </a:cubicBezTo>
                  <a:cubicBezTo>
                    <a:pt x="12276" y="32781"/>
                    <a:pt x="12777" y="31113"/>
                    <a:pt x="11943" y="30179"/>
                  </a:cubicBezTo>
                  <a:cubicBezTo>
                    <a:pt x="11609" y="29845"/>
                    <a:pt x="11643" y="29311"/>
                    <a:pt x="11976" y="29011"/>
                  </a:cubicBezTo>
                  <a:cubicBezTo>
                    <a:pt x="12135" y="28853"/>
                    <a:pt x="12338" y="28777"/>
                    <a:pt x="12544" y="28777"/>
                  </a:cubicBezTo>
                  <a:close/>
                  <a:moveTo>
                    <a:pt x="41412" y="49305"/>
                  </a:moveTo>
                  <a:cubicBezTo>
                    <a:pt x="41474" y="49305"/>
                    <a:pt x="41536" y="49312"/>
                    <a:pt x="41597" y="49326"/>
                  </a:cubicBezTo>
                  <a:cubicBezTo>
                    <a:pt x="42064" y="49459"/>
                    <a:pt x="42331" y="49926"/>
                    <a:pt x="42198" y="50360"/>
                  </a:cubicBezTo>
                  <a:cubicBezTo>
                    <a:pt x="41931" y="51394"/>
                    <a:pt x="41397" y="52895"/>
                    <a:pt x="40130" y="53729"/>
                  </a:cubicBezTo>
                  <a:cubicBezTo>
                    <a:pt x="40030" y="53796"/>
                    <a:pt x="39929" y="53862"/>
                    <a:pt x="39829" y="53929"/>
                  </a:cubicBezTo>
                  <a:cubicBezTo>
                    <a:pt x="39729" y="55864"/>
                    <a:pt x="40930" y="58466"/>
                    <a:pt x="41898" y="59566"/>
                  </a:cubicBezTo>
                  <a:cubicBezTo>
                    <a:pt x="42198" y="59933"/>
                    <a:pt x="42164" y="60467"/>
                    <a:pt x="41797" y="60767"/>
                  </a:cubicBezTo>
                  <a:cubicBezTo>
                    <a:pt x="41664" y="60901"/>
                    <a:pt x="41464" y="60967"/>
                    <a:pt x="41264" y="60967"/>
                  </a:cubicBezTo>
                  <a:cubicBezTo>
                    <a:pt x="41030" y="60967"/>
                    <a:pt x="40797" y="60867"/>
                    <a:pt x="40630" y="60667"/>
                  </a:cubicBezTo>
                  <a:cubicBezTo>
                    <a:pt x="39629" y="59533"/>
                    <a:pt x="38295" y="56965"/>
                    <a:pt x="38162" y="54563"/>
                  </a:cubicBezTo>
                  <a:cubicBezTo>
                    <a:pt x="37828" y="54663"/>
                    <a:pt x="37561" y="54796"/>
                    <a:pt x="37294" y="54930"/>
                  </a:cubicBezTo>
                  <a:cubicBezTo>
                    <a:pt x="36727" y="55263"/>
                    <a:pt x="36227" y="55830"/>
                    <a:pt x="35827" y="56664"/>
                  </a:cubicBezTo>
                  <a:cubicBezTo>
                    <a:pt x="35660" y="56965"/>
                    <a:pt x="35360" y="57131"/>
                    <a:pt x="35059" y="57131"/>
                  </a:cubicBezTo>
                  <a:cubicBezTo>
                    <a:pt x="34926" y="57131"/>
                    <a:pt x="34792" y="57098"/>
                    <a:pt x="34692" y="57031"/>
                  </a:cubicBezTo>
                  <a:cubicBezTo>
                    <a:pt x="34259" y="56831"/>
                    <a:pt x="34092" y="56331"/>
                    <a:pt x="34325" y="55897"/>
                  </a:cubicBezTo>
                  <a:cubicBezTo>
                    <a:pt x="34893" y="54796"/>
                    <a:pt x="35593" y="53962"/>
                    <a:pt x="36460" y="53462"/>
                  </a:cubicBezTo>
                  <a:cubicBezTo>
                    <a:pt x="36927" y="53195"/>
                    <a:pt x="37428" y="53028"/>
                    <a:pt x="37928" y="52895"/>
                  </a:cubicBezTo>
                  <a:cubicBezTo>
                    <a:pt x="38395" y="52728"/>
                    <a:pt x="38829" y="52595"/>
                    <a:pt x="39196" y="52328"/>
                  </a:cubicBezTo>
                  <a:cubicBezTo>
                    <a:pt x="39796" y="51928"/>
                    <a:pt x="40230" y="51160"/>
                    <a:pt x="40563" y="49926"/>
                  </a:cubicBezTo>
                  <a:cubicBezTo>
                    <a:pt x="40678" y="49554"/>
                    <a:pt x="41038" y="49305"/>
                    <a:pt x="41412" y="49305"/>
                  </a:cubicBezTo>
                  <a:close/>
                  <a:moveTo>
                    <a:pt x="35780" y="0"/>
                  </a:moveTo>
                  <a:cubicBezTo>
                    <a:pt x="34781" y="0"/>
                    <a:pt x="33744" y="101"/>
                    <a:pt x="32691" y="224"/>
                  </a:cubicBezTo>
                  <a:cubicBezTo>
                    <a:pt x="26320" y="924"/>
                    <a:pt x="24352" y="4160"/>
                    <a:pt x="23151" y="6061"/>
                  </a:cubicBezTo>
                  <a:cubicBezTo>
                    <a:pt x="22617" y="6929"/>
                    <a:pt x="22217" y="7562"/>
                    <a:pt x="21550" y="7763"/>
                  </a:cubicBezTo>
                  <a:cubicBezTo>
                    <a:pt x="21350" y="7796"/>
                    <a:pt x="21149" y="7829"/>
                    <a:pt x="20716" y="7829"/>
                  </a:cubicBezTo>
                  <a:cubicBezTo>
                    <a:pt x="18881" y="7929"/>
                    <a:pt x="14011" y="8130"/>
                    <a:pt x="11376" y="11799"/>
                  </a:cubicBezTo>
                  <a:cubicBezTo>
                    <a:pt x="9274" y="14768"/>
                    <a:pt x="8741" y="17870"/>
                    <a:pt x="9775" y="21039"/>
                  </a:cubicBezTo>
                  <a:cubicBezTo>
                    <a:pt x="10566" y="20892"/>
                    <a:pt x="11366" y="20818"/>
                    <a:pt x="12153" y="20818"/>
                  </a:cubicBezTo>
                  <a:cubicBezTo>
                    <a:pt x="13689" y="20818"/>
                    <a:pt x="15179" y="21099"/>
                    <a:pt x="16479" y="21673"/>
                  </a:cubicBezTo>
                  <a:cubicBezTo>
                    <a:pt x="16513" y="20305"/>
                    <a:pt x="17180" y="18937"/>
                    <a:pt x="18014" y="17970"/>
                  </a:cubicBezTo>
                  <a:cubicBezTo>
                    <a:pt x="19315" y="16502"/>
                    <a:pt x="21116" y="15635"/>
                    <a:pt x="22717" y="14901"/>
                  </a:cubicBezTo>
                  <a:lnTo>
                    <a:pt x="25252" y="13667"/>
                  </a:lnTo>
                  <a:cubicBezTo>
                    <a:pt x="25819" y="13400"/>
                    <a:pt x="26453" y="13100"/>
                    <a:pt x="27187" y="13000"/>
                  </a:cubicBezTo>
                  <a:cubicBezTo>
                    <a:pt x="27301" y="12987"/>
                    <a:pt x="27417" y="12981"/>
                    <a:pt x="27533" y="12981"/>
                  </a:cubicBezTo>
                  <a:cubicBezTo>
                    <a:pt x="28330" y="12981"/>
                    <a:pt x="29153" y="13276"/>
                    <a:pt x="29822" y="13800"/>
                  </a:cubicBezTo>
                  <a:cubicBezTo>
                    <a:pt x="30189" y="14100"/>
                    <a:pt x="30489" y="14434"/>
                    <a:pt x="30690" y="14801"/>
                  </a:cubicBezTo>
                  <a:cubicBezTo>
                    <a:pt x="30756" y="14801"/>
                    <a:pt x="30790" y="14834"/>
                    <a:pt x="30823" y="14834"/>
                  </a:cubicBezTo>
                  <a:cubicBezTo>
                    <a:pt x="30964" y="14877"/>
                    <a:pt x="31111" y="14898"/>
                    <a:pt x="31261" y="14898"/>
                  </a:cubicBezTo>
                  <a:cubicBezTo>
                    <a:pt x="31928" y="14898"/>
                    <a:pt x="32643" y="14493"/>
                    <a:pt x="33025" y="13867"/>
                  </a:cubicBezTo>
                  <a:cubicBezTo>
                    <a:pt x="33492" y="13100"/>
                    <a:pt x="33558" y="12032"/>
                    <a:pt x="33191" y="10998"/>
                  </a:cubicBezTo>
                  <a:cubicBezTo>
                    <a:pt x="33025" y="10565"/>
                    <a:pt x="33258" y="10098"/>
                    <a:pt x="33725" y="9931"/>
                  </a:cubicBezTo>
                  <a:cubicBezTo>
                    <a:pt x="33807" y="9905"/>
                    <a:pt x="33891" y="9893"/>
                    <a:pt x="33974" y="9893"/>
                  </a:cubicBezTo>
                  <a:cubicBezTo>
                    <a:pt x="34325" y="9893"/>
                    <a:pt x="34657" y="10113"/>
                    <a:pt x="34792" y="10465"/>
                  </a:cubicBezTo>
                  <a:cubicBezTo>
                    <a:pt x="35293" y="11966"/>
                    <a:pt x="35193" y="13533"/>
                    <a:pt x="34459" y="14734"/>
                  </a:cubicBezTo>
                  <a:cubicBezTo>
                    <a:pt x="33758" y="15902"/>
                    <a:pt x="32491" y="16602"/>
                    <a:pt x="31257" y="16602"/>
                  </a:cubicBezTo>
                  <a:cubicBezTo>
                    <a:pt x="31223" y="16602"/>
                    <a:pt x="31223" y="16602"/>
                    <a:pt x="31190" y="16569"/>
                  </a:cubicBezTo>
                  <a:cubicBezTo>
                    <a:pt x="31190" y="17736"/>
                    <a:pt x="30656" y="18771"/>
                    <a:pt x="30189" y="19671"/>
                  </a:cubicBezTo>
                  <a:cubicBezTo>
                    <a:pt x="29922" y="20205"/>
                    <a:pt x="29689" y="20672"/>
                    <a:pt x="29522" y="21172"/>
                  </a:cubicBezTo>
                  <a:cubicBezTo>
                    <a:pt x="29022" y="22673"/>
                    <a:pt x="29489" y="24441"/>
                    <a:pt x="30623" y="25509"/>
                  </a:cubicBezTo>
                  <a:cubicBezTo>
                    <a:pt x="30790" y="25675"/>
                    <a:pt x="30890" y="25876"/>
                    <a:pt x="30890" y="26076"/>
                  </a:cubicBezTo>
                  <a:cubicBezTo>
                    <a:pt x="31023" y="26142"/>
                    <a:pt x="31123" y="26276"/>
                    <a:pt x="31157" y="26409"/>
                  </a:cubicBezTo>
                  <a:cubicBezTo>
                    <a:pt x="31323" y="26843"/>
                    <a:pt x="31123" y="27343"/>
                    <a:pt x="30690" y="27510"/>
                  </a:cubicBezTo>
                  <a:cubicBezTo>
                    <a:pt x="28822" y="28244"/>
                    <a:pt x="26987" y="30913"/>
                    <a:pt x="27421" y="33248"/>
                  </a:cubicBezTo>
                  <a:cubicBezTo>
                    <a:pt x="27721" y="34849"/>
                    <a:pt x="28755" y="36150"/>
                    <a:pt x="29622" y="36717"/>
                  </a:cubicBezTo>
                  <a:cubicBezTo>
                    <a:pt x="29996" y="36930"/>
                    <a:pt x="30263" y="36994"/>
                    <a:pt x="30440" y="36994"/>
                  </a:cubicBezTo>
                  <a:cubicBezTo>
                    <a:pt x="30484" y="36994"/>
                    <a:pt x="30523" y="36990"/>
                    <a:pt x="30556" y="36984"/>
                  </a:cubicBezTo>
                  <a:cubicBezTo>
                    <a:pt x="30633" y="36964"/>
                    <a:pt x="30710" y="36955"/>
                    <a:pt x="30785" y="36955"/>
                  </a:cubicBezTo>
                  <a:cubicBezTo>
                    <a:pt x="31103" y="36955"/>
                    <a:pt x="31395" y="37121"/>
                    <a:pt x="31557" y="37417"/>
                  </a:cubicBezTo>
                  <a:cubicBezTo>
                    <a:pt x="31724" y="37784"/>
                    <a:pt x="31624" y="38251"/>
                    <a:pt x="31290" y="38485"/>
                  </a:cubicBezTo>
                  <a:cubicBezTo>
                    <a:pt x="30256" y="39252"/>
                    <a:pt x="29555" y="40553"/>
                    <a:pt x="29489" y="41954"/>
                  </a:cubicBezTo>
                  <a:cubicBezTo>
                    <a:pt x="29389" y="42988"/>
                    <a:pt x="29455" y="44856"/>
                    <a:pt x="30489" y="45756"/>
                  </a:cubicBezTo>
                  <a:cubicBezTo>
                    <a:pt x="30589" y="45857"/>
                    <a:pt x="30690" y="45923"/>
                    <a:pt x="30790" y="45990"/>
                  </a:cubicBezTo>
                  <a:cubicBezTo>
                    <a:pt x="30956" y="46023"/>
                    <a:pt x="31123" y="46157"/>
                    <a:pt x="31223" y="46290"/>
                  </a:cubicBezTo>
                  <a:cubicBezTo>
                    <a:pt x="32072" y="46802"/>
                    <a:pt x="32915" y="46971"/>
                    <a:pt x="33648" y="46971"/>
                  </a:cubicBezTo>
                  <a:cubicBezTo>
                    <a:pt x="34729" y="46971"/>
                    <a:pt x="35568" y="46603"/>
                    <a:pt x="35827" y="46424"/>
                  </a:cubicBezTo>
                  <a:cubicBezTo>
                    <a:pt x="35980" y="46321"/>
                    <a:pt x="36148" y="46273"/>
                    <a:pt x="36313" y="46273"/>
                  </a:cubicBezTo>
                  <a:cubicBezTo>
                    <a:pt x="36576" y="46273"/>
                    <a:pt x="36830" y="46398"/>
                    <a:pt x="36994" y="46624"/>
                  </a:cubicBezTo>
                  <a:cubicBezTo>
                    <a:pt x="37261" y="46991"/>
                    <a:pt x="37194" y="47524"/>
                    <a:pt x="36794" y="47791"/>
                  </a:cubicBezTo>
                  <a:cubicBezTo>
                    <a:pt x="36193" y="48225"/>
                    <a:pt x="35026" y="48659"/>
                    <a:pt x="33658" y="48659"/>
                  </a:cubicBezTo>
                  <a:cubicBezTo>
                    <a:pt x="33225" y="48659"/>
                    <a:pt x="32758" y="48625"/>
                    <a:pt x="32324" y="48525"/>
                  </a:cubicBezTo>
                  <a:lnTo>
                    <a:pt x="32324" y="48525"/>
                  </a:lnTo>
                  <a:cubicBezTo>
                    <a:pt x="32658" y="49659"/>
                    <a:pt x="32624" y="50860"/>
                    <a:pt x="32591" y="51861"/>
                  </a:cubicBezTo>
                  <a:cubicBezTo>
                    <a:pt x="32591" y="52294"/>
                    <a:pt x="32224" y="52661"/>
                    <a:pt x="31757" y="52661"/>
                  </a:cubicBezTo>
                  <a:cubicBezTo>
                    <a:pt x="31290" y="52661"/>
                    <a:pt x="30923" y="52294"/>
                    <a:pt x="30923" y="51827"/>
                  </a:cubicBezTo>
                  <a:cubicBezTo>
                    <a:pt x="30956" y="50693"/>
                    <a:pt x="30956" y="49426"/>
                    <a:pt x="30489" y="48458"/>
                  </a:cubicBezTo>
                  <a:cubicBezTo>
                    <a:pt x="30423" y="48292"/>
                    <a:pt x="30323" y="48125"/>
                    <a:pt x="30223" y="47991"/>
                  </a:cubicBezTo>
                  <a:cubicBezTo>
                    <a:pt x="30122" y="47825"/>
                    <a:pt x="30022" y="47658"/>
                    <a:pt x="29922" y="47458"/>
                  </a:cubicBezTo>
                  <a:cubicBezTo>
                    <a:pt x="29756" y="47324"/>
                    <a:pt x="29555" y="47191"/>
                    <a:pt x="29389" y="47024"/>
                  </a:cubicBezTo>
                  <a:cubicBezTo>
                    <a:pt x="27854" y="45723"/>
                    <a:pt x="27687" y="43488"/>
                    <a:pt x="27787" y="41854"/>
                  </a:cubicBezTo>
                  <a:cubicBezTo>
                    <a:pt x="27888" y="40553"/>
                    <a:pt x="28355" y="39319"/>
                    <a:pt x="29088" y="38318"/>
                  </a:cubicBezTo>
                  <a:cubicBezTo>
                    <a:pt x="28955" y="38251"/>
                    <a:pt x="28855" y="38218"/>
                    <a:pt x="28755" y="38118"/>
                  </a:cubicBezTo>
                  <a:cubicBezTo>
                    <a:pt x="27254" y="37217"/>
                    <a:pt x="26086" y="35416"/>
                    <a:pt x="25753" y="33548"/>
                  </a:cubicBezTo>
                  <a:cubicBezTo>
                    <a:pt x="25219" y="30679"/>
                    <a:pt x="27020" y="27744"/>
                    <a:pt x="29155" y="26409"/>
                  </a:cubicBezTo>
                  <a:cubicBezTo>
                    <a:pt x="27787" y="24875"/>
                    <a:pt x="27287" y="22640"/>
                    <a:pt x="27921" y="20672"/>
                  </a:cubicBezTo>
                  <a:cubicBezTo>
                    <a:pt x="28121" y="20038"/>
                    <a:pt x="28421" y="19471"/>
                    <a:pt x="28721" y="18904"/>
                  </a:cubicBezTo>
                  <a:cubicBezTo>
                    <a:pt x="29155" y="18037"/>
                    <a:pt x="29589" y="17203"/>
                    <a:pt x="29522" y="16402"/>
                  </a:cubicBezTo>
                  <a:cubicBezTo>
                    <a:pt x="29455" y="15935"/>
                    <a:pt x="29188" y="15468"/>
                    <a:pt x="28788" y="15135"/>
                  </a:cubicBezTo>
                  <a:cubicBezTo>
                    <a:pt x="28418" y="14850"/>
                    <a:pt x="27999" y="14686"/>
                    <a:pt x="27593" y="14686"/>
                  </a:cubicBezTo>
                  <a:cubicBezTo>
                    <a:pt x="27524" y="14686"/>
                    <a:pt x="27455" y="14691"/>
                    <a:pt x="27387" y="14701"/>
                  </a:cubicBezTo>
                  <a:cubicBezTo>
                    <a:pt x="26920" y="14734"/>
                    <a:pt x="26453" y="14968"/>
                    <a:pt x="25986" y="15201"/>
                  </a:cubicBezTo>
                  <a:lnTo>
                    <a:pt x="23418" y="16402"/>
                  </a:lnTo>
                  <a:cubicBezTo>
                    <a:pt x="21917" y="17136"/>
                    <a:pt x="20349" y="17870"/>
                    <a:pt x="19281" y="19104"/>
                  </a:cubicBezTo>
                  <a:cubicBezTo>
                    <a:pt x="18414" y="20105"/>
                    <a:pt x="17780" y="21739"/>
                    <a:pt x="18447" y="23074"/>
                  </a:cubicBezTo>
                  <a:cubicBezTo>
                    <a:pt x="18481" y="23107"/>
                    <a:pt x="18514" y="23174"/>
                    <a:pt x="18514" y="23240"/>
                  </a:cubicBezTo>
                  <a:cubicBezTo>
                    <a:pt x="18748" y="23641"/>
                    <a:pt x="18948" y="24141"/>
                    <a:pt x="19048" y="24675"/>
                  </a:cubicBezTo>
                  <a:cubicBezTo>
                    <a:pt x="19381" y="26276"/>
                    <a:pt x="19015" y="28010"/>
                    <a:pt x="18047" y="29378"/>
                  </a:cubicBezTo>
                  <a:cubicBezTo>
                    <a:pt x="17883" y="29604"/>
                    <a:pt x="17630" y="29729"/>
                    <a:pt x="17366" y="29729"/>
                  </a:cubicBezTo>
                  <a:cubicBezTo>
                    <a:pt x="17202" y="29729"/>
                    <a:pt x="17033" y="29681"/>
                    <a:pt x="16880" y="29578"/>
                  </a:cubicBezTo>
                  <a:cubicBezTo>
                    <a:pt x="16513" y="29311"/>
                    <a:pt x="16413" y="28778"/>
                    <a:pt x="16680" y="28411"/>
                  </a:cubicBezTo>
                  <a:cubicBezTo>
                    <a:pt x="17647" y="26976"/>
                    <a:pt x="17513" y="25542"/>
                    <a:pt x="17413" y="25008"/>
                  </a:cubicBezTo>
                  <a:cubicBezTo>
                    <a:pt x="17280" y="24341"/>
                    <a:pt x="16980" y="23908"/>
                    <a:pt x="16780" y="23774"/>
                  </a:cubicBezTo>
                  <a:cubicBezTo>
                    <a:pt x="15469" y="22920"/>
                    <a:pt x="13826" y="22501"/>
                    <a:pt x="12102" y="22501"/>
                  </a:cubicBezTo>
                  <a:cubicBezTo>
                    <a:pt x="9921" y="22501"/>
                    <a:pt x="7609" y="23171"/>
                    <a:pt x="5672" y="24475"/>
                  </a:cubicBezTo>
                  <a:cubicBezTo>
                    <a:pt x="3470" y="25976"/>
                    <a:pt x="1" y="29512"/>
                    <a:pt x="1168" y="36717"/>
                  </a:cubicBezTo>
                  <a:cubicBezTo>
                    <a:pt x="1232" y="36715"/>
                    <a:pt x="1297" y="36714"/>
                    <a:pt x="1361" y="36714"/>
                  </a:cubicBezTo>
                  <a:cubicBezTo>
                    <a:pt x="2434" y="36714"/>
                    <a:pt x="3525" y="36973"/>
                    <a:pt x="4437" y="37350"/>
                  </a:cubicBezTo>
                  <a:cubicBezTo>
                    <a:pt x="6772" y="38318"/>
                    <a:pt x="8774" y="40219"/>
                    <a:pt x="9908" y="42521"/>
                  </a:cubicBezTo>
                  <a:cubicBezTo>
                    <a:pt x="10442" y="43655"/>
                    <a:pt x="10775" y="44822"/>
                    <a:pt x="11109" y="45990"/>
                  </a:cubicBezTo>
                  <a:cubicBezTo>
                    <a:pt x="11309" y="46690"/>
                    <a:pt x="11509" y="47391"/>
                    <a:pt x="11743" y="48025"/>
                  </a:cubicBezTo>
                  <a:cubicBezTo>
                    <a:pt x="12210" y="49426"/>
                    <a:pt x="13144" y="51194"/>
                    <a:pt x="14778" y="51861"/>
                  </a:cubicBezTo>
                  <a:cubicBezTo>
                    <a:pt x="15612" y="52194"/>
                    <a:pt x="16579" y="52228"/>
                    <a:pt x="17580" y="52261"/>
                  </a:cubicBezTo>
                  <a:lnTo>
                    <a:pt x="17947" y="52294"/>
                  </a:lnTo>
                  <a:cubicBezTo>
                    <a:pt x="20015" y="52361"/>
                    <a:pt x="22717" y="52628"/>
                    <a:pt x="24952" y="54096"/>
                  </a:cubicBezTo>
                  <a:cubicBezTo>
                    <a:pt x="26253" y="54930"/>
                    <a:pt x="27254" y="56131"/>
                    <a:pt x="28221" y="57265"/>
                  </a:cubicBezTo>
                  <a:lnTo>
                    <a:pt x="28588" y="57665"/>
                  </a:lnTo>
                  <a:cubicBezTo>
                    <a:pt x="33391" y="63269"/>
                    <a:pt x="38095" y="66271"/>
                    <a:pt x="42998" y="66872"/>
                  </a:cubicBezTo>
                  <a:cubicBezTo>
                    <a:pt x="43293" y="66910"/>
                    <a:pt x="43567" y="66929"/>
                    <a:pt x="43821" y="66929"/>
                  </a:cubicBezTo>
                  <a:cubicBezTo>
                    <a:pt x="44659" y="66929"/>
                    <a:pt x="45267" y="66722"/>
                    <a:pt x="45600" y="66338"/>
                  </a:cubicBezTo>
                  <a:cubicBezTo>
                    <a:pt x="45934" y="65971"/>
                    <a:pt x="46067" y="65337"/>
                    <a:pt x="46167" y="64770"/>
                  </a:cubicBezTo>
                  <a:cubicBezTo>
                    <a:pt x="46834" y="60600"/>
                    <a:pt x="46367" y="56297"/>
                    <a:pt x="44766" y="52328"/>
                  </a:cubicBezTo>
                  <a:cubicBezTo>
                    <a:pt x="44433" y="51461"/>
                    <a:pt x="43999" y="50593"/>
                    <a:pt x="43599" y="49726"/>
                  </a:cubicBezTo>
                  <a:cubicBezTo>
                    <a:pt x="43065" y="48592"/>
                    <a:pt x="42498" y="47424"/>
                    <a:pt x="42064" y="46190"/>
                  </a:cubicBezTo>
                  <a:cubicBezTo>
                    <a:pt x="40663" y="45656"/>
                    <a:pt x="39796" y="44089"/>
                    <a:pt x="39396" y="43421"/>
                  </a:cubicBezTo>
                  <a:cubicBezTo>
                    <a:pt x="39196" y="43021"/>
                    <a:pt x="39329" y="42521"/>
                    <a:pt x="39729" y="42287"/>
                  </a:cubicBezTo>
                  <a:cubicBezTo>
                    <a:pt x="39865" y="42214"/>
                    <a:pt x="40006" y="42181"/>
                    <a:pt x="40145" y="42181"/>
                  </a:cubicBezTo>
                  <a:cubicBezTo>
                    <a:pt x="40449" y="42181"/>
                    <a:pt x="40736" y="42345"/>
                    <a:pt x="40897" y="42621"/>
                  </a:cubicBezTo>
                  <a:cubicBezTo>
                    <a:pt x="41661" y="43990"/>
                    <a:pt x="42334" y="44660"/>
                    <a:pt x="43003" y="44660"/>
                  </a:cubicBezTo>
                  <a:cubicBezTo>
                    <a:pt x="43035" y="44660"/>
                    <a:pt x="43067" y="44659"/>
                    <a:pt x="43098" y="44656"/>
                  </a:cubicBezTo>
                  <a:cubicBezTo>
                    <a:pt x="43799" y="44622"/>
                    <a:pt x="44366" y="43855"/>
                    <a:pt x="44633" y="43155"/>
                  </a:cubicBezTo>
                  <a:cubicBezTo>
                    <a:pt x="45267" y="41620"/>
                    <a:pt x="45267" y="39952"/>
                    <a:pt x="45267" y="38151"/>
                  </a:cubicBezTo>
                  <a:cubicBezTo>
                    <a:pt x="45267" y="37484"/>
                    <a:pt x="45267" y="36817"/>
                    <a:pt x="45300" y="36116"/>
                  </a:cubicBezTo>
                  <a:cubicBezTo>
                    <a:pt x="45367" y="34982"/>
                    <a:pt x="45500" y="33848"/>
                    <a:pt x="45667" y="32747"/>
                  </a:cubicBezTo>
                  <a:cubicBezTo>
                    <a:pt x="45934" y="30812"/>
                    <a:pt x="46167" y="29011"/>
                    <a:pt x="45934" y="27210"/>
                  </a:cubicBezTo>
                  <a:cubicBezTo>
                    <a:pt x="45734" y="25776"/>
                    <a:pt x="45200" y="24441"/>
                    <a:pt x="44433" y="23240"/>
                  </a:cubicBezTo>
                  <a:cubicBezTo>
                    <a:pt x="44266" y="23107"/>
                    <a:pt x="44166" y="22940"/>
                    <a:pt x="44099" y="22773"/>
                  </a:cubicBezTo>
                  <a:cubicBezTo>
                    <a:pt x="43799" y="22340"/>
                    <a:pt x="43432" y="21973"/>
                    <a:pt x="43065" y="21606"/>
                  </a:cubicBezTo>
                  <a:cubicBezTo>
                    <a:pt x="42731" y="21272"/>
                    <a:pt x="42731" y="20739"/>
                    <a:pt x="43032" y="20405"/>
                  </a:cubicBezTo>
                  <a:cubicBezTo>
                    <a:pt x="43203" y="20234"/>
                    <a:pt x="43427" y="20150"/>
                    <a:pt x="43649" y="20150"/>
                  </a:cubicBezTo>
                  <a:cubicBezTo>
                    <a:pt x="43860" y="20150"/>
                    <a:pt x="44070" y="20225"/>
                    <a:pt x="44233" y="20372"/>
                  </a:cubicBezTo>
                  <a:cubicBezTo>
                    <a:pt x="44399" y="20538"/>
                    <a:pt x="44566" y="20705"/>
                    <a:pt x="44733" y="20872"/>
                  </a:cubicBezTo>
                  <a:cubicBezTo>
                    <a:pt x="47668" y="13667"/>
                    <a:pt x="46701" y="4594"/>
                    <a:pt x="39796" y="858"/>
                  </a:cubicBezTo>
                  <a:cubicBezTo>
                    <a:pt x="38576" y="208"/>
                    <a:pt x="37217" y="0"/>
                    <a:pt x="35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112100" y="2732650"/>
              <a:ext cx="639225" cy="950175"/>
            </a:xfrm>
            <a:custGeom>
              <a:avLst/>
              <a:gdLst/>
              <a:ahLst/>
              <a:cxnLst/>
              <a:rect l="l" t="t" r="r" b="b"/>
              <a:pathLst>
                <a:path w="51138" h="76014" extrusionOk="0">
                  <a:moveTo>
                    <a:pt x="44002" y="11400"/>
                  </a:moveTo>
                  <a:cubicBezTo>
                    <a:pt x="44088" y="11400"/>
                    <a:pt x="44177" y="11412"/>
                    <a:pt x="44266" y="11438"/>
                  </a:cubicBezTo>
                  <a:cubicBezTo>
                    <a:pt x="44699" y="11605"/>
                    <a:pt x="44933" y="12072"/>
                    <a:pt x="44799" y="12505"/>
                  </a:cubicBezTo>
                  <a:cubicBezTo>
                    <a:pt x="44499" y="13406"/>
                    <a:pt x="43932" y="14173"/>
                    <a:pt x="43198" y="14774"/>
                  </a:cubicBezTo>
                  <a:cubicBezTo>
                    <a:pt x="43365" y="15541"/>
                    <a:pt x="43532" y="16408"/>
                    <a:pt x="43565" y="17275"/>
                  </a:cubicBezTo>
                  <a:cubicBezTo>
                    <a:pt x="43598" y="18576"/>
                    <a:pt x="43298" y="19710"/>
                    <a:pt x="42698" y="20611"/>
                  </a:cubicBezTo>
                  <a:cubicBezTo>
                    <a:pt x="42631" y="20744"/>
                    <a:pt x="42564" y="20845"/>
                    <a:pt x="42498" y="20945"/>
                  </a:cubicBezTo>
                  <a:cubicBezTo>
                    <a:pt x="42331" y="21145"/>
                    <a:pt x="42197" y="21345"/>
                    <a:pt x="42131" y="21512"/>
                  </a:cubicBezTo>
                  <a:cubicBezTo>
                    <a:pt x="42031" y="21912"/>
                    <a:pt x="41697" y="22145"/>
                    <a:pt x="41330" y="22145"/>
                  </a:cubicBezTo>
                  <a:cubicBezTo>
                    <a:pt x="41263" y="22145"/>
                    <a:pt x="41197" y="22145"/>
                    <a:pt x="41130" y="22112"/>
                  </a:cubicBezTo>
                  <a:cubicBezTo>
                    <a:pt x="40663" y="22012"/>
                    <a:pt x="40396" y="21545"/>
                    <a:pt x="40530" y="21078"/>
                  </a:cubicBezTo>
                  <a:cubicBezTo>
                    <a:pt x="40630" y="20611"/>
                    <a:pt x="40897" y="20277"/>
                    <a:pt x="41130" y="19944"/>
                  </a:cubicBezTo>
                  <a:cubicBezTo>
                    <a:pt x="41197" y="19877"/>
                    <a:pt x="41263" y="19777"/>
                    <a:pt x="41297" y="19677"/>
                  </a:cubicBezTo>
                  <a:cubicBezTo>
                    <a:pt x="41831" y="18910"/>
                    <a:pt x="41897" y="17976"/>
                    <a:pt x="41897" y="17309"/>
                  </a:cubicBezTo>
                  <a:cubicBezTo>
                    <a:pt x="41864" y="16708"/>
                    <a:pt x="41764" y="16141"/>
                    <a:pt x="41664" y="15541"/>
                  </a:cubicBezTo>
                  <a:cubicBezTo>
                    <a:pt x="41230" y="15674"/>
                    <a:pt x="40763" y="15741"/>
                    <a:pt x="40329" y="15741"/>
                  </a:cubicBezTo>
                  <a:cubicBezTo>
                    <a:pt x="39696" y="15741"/>
                    <a:pt x="39029" y="15607"/>
                    <a:pt x="38461" y="15374"/>
                  </a:cubicBezTo>
                  <a:cubicBezTo>
                    <a:pt x="38028" y="15174"/>
                    <a:pt x="37828" y="14673"/>
                    <a:pt x="38028" y="14273"/>
                  </a:cubicBezTo>
                  <a:cubicBezTo>
                    <a:pt x="38155" y="13943"/>
                    <a:pt x="38476" y="13748"/>
                    <a:pt x="38814" y="13748"/>
                  </a:cubicBezTo>
                  <a:cubicBezTo>
                    <a:pt x="38919" y="13748"/>
                    <a:pt x="39026" y="13767"/>
                    <a:pt x="39129" y="13806"/>
                  </a:cubicBezTo>
                  <a:cubicBezTo>
                    <a:pt x="39512" y="13973"/>
                    <a:pt x="39929" y="14056"/>
                    <a:pt x="40346" y="14056"/>
                  </a:cubicBezTo>
                  <a:cubicBezTo>
                    <a:pt x="40763" y="14056"/>
                    <a:pt x="41180" y="13973"/>
                    <a:pt x="41564" y="13806"/>
                  </a:cubicBezTo>
                  <a:cubicBezTo>
                    <a:pt x="41697" y="13639"/>
                    <a:pt x="41831" y="13539"/>
                    <a:pt x="42031" y="13506"/>
                  </a:cubicBezTo>
                  <a:cubicBezTo>
                    <a:pt x="42064" y="13506"/>
                    <a:pt x="42064" y="13506"/>
                    <a:pt x="42097" y="13473"/>
                  </a:cubicBezTo>
                  <a:cubicBezTo>
                    <a:pt x="42598" y="13106"/>
                    <a:pt x="42998" y="12572"/>
                    <a:pt x="43198" y="11971"/>
                  </a:cubicBezTo>
                  <a:cubicBezTo>
                    <a:pt x="43306" y="11620"/>
                    <a:pt x="43633" y="11400"/>
                    <a:pt x="44002" y="11400"/>
                  </a:cubicBezTo>
                  <a:close/>
                  <a:moveTo>
                    <a:pt x="38198" y="22403"/>
                  </a:moveTo>
                  <a:cubicBezTo>
                    <a:pt x="38241" y="22403"/>
                    <a:pt x="38284" y="22406"/>
                    <a:pt x="38328" y="22412"/>
                  </a:cubicBezTo>
                  <a:cubicBezTo>
                    <a:pt x="38795" y="22512"/>
                    <a:pt x="39095" y="22946"/>
                    <a:pt x="38995" y="23413"/>
                  </a:cubicBezTo>
                  <a:cubicBezTo>
                    <a:pt x="38762" y="24814"/>
                    <a:pt x="39062" y="26315"/>
                    <a:pt x="39896" y="27516"/>
                  </a:cubicBezTo>
                  <a:cubicBezTo>
                    <a:pt x="39963" y="27649"/>
                    <a:pt x="40063" y="27783"/>
                    <a:pt x="40129" y="27883"/>
                  </a:cubicBezTo>
                  <a:cubicBezTo>
                    <a:pt x="40396" y="28250"/>
                    <a:pt x="40663" y="28617"/>
                    <a:pt x="40863" y="29084"/>
                  </a:cubicBezTo>
                  <a:cubicBezTo>
                    <a:pt x="41197" y="29851"/>
                    <a:pt x="41197" y="30685"/>
                    <a:pt x="41230" y="31385"/>
                  </a:cubicBezTo>
                  <a:cubicBezTo>
                    <a:pt x="41263" y="33287"/>
                    <a:pt x="41197" y="35088"/>
                    <a:pt x="40029" y="36522"/>
                  </a:cubicBezTo>
                  <a:cubicBezTo>
                    <a:pt x="39862" y="36723"/>
                    <a:pt x="39629" y="36856"/>
                    <a:pt x="39395" y="36856"/>
                  </a:cubicBezTo>
                  <a:cubicBezTo>
                    <a:pt x="39195" y="36856"/>
                    <a:pt x="39029" y="36789"/>
                    <a:pt x="38862" y="36656"/>
                  </a:cubicBezTo>
                  <a:cubicBezTo>
                    <a:pt x="38495" y="36356"/>
                    <a:pt x="38428" y="35855"/>
                    <a:pt x="38728" y="35488"/>
                  </a:cubicBezTo>
                  <a:cubicBezTo>
                    <a:pt x="39529" y="34488"/>
                    <a:pt x="39562" y="32987"/>
                    <a:pt x="39529" y="31419"/>
                  </a:cubicBezTo>
                  <a:cubicBezTo>
                    <a:pt x="39529" y="30818"/>
                    <a:pt x="39529" y="30218"/>
                    <a:pt x="39329" y="29751"/>
                  </a:cubicBezTo>
                  <a:cubicBezTo>
                    <a:pt x="39195" y="29451"/>
                    <a:pt x="38995" y="29184"/>
                    <a:pt x="38795" y="28884"/>
                  </a:cubicBezTo>
                  <a:cubicBezTo>
                    <a:pt x="38695" y="28750"/>
                    <a:pt x="38562" y="28617"/>
                    <a:pt x="38495" y="28483"/>
                  </a:cubicBezTo>
                  <a:cubicBezTo>
                    <a:pt x="37427" y="26916"/>
                    <a:pt x="37027" y="24947"/>
                    <a:pt x="37361" y="23113"/>
                  </a:cubicBezTo>
                  <a:cubicBezTo>
                    <a:pt x="37421" y="22689"/>
                    <a:pt x="37783" y="22403"/>
                    <a:pt x="38198" y="22403"/>
                  </a:cubicBezTo>
                  <a:close/>
                  <a:moveTo>
                    <a:pt x="31031" y="20542"/>
                  </a:moveTo>
                  <a:cubicBezTo>
                    <a:pt x="31050" y="20542"/>
                    <a:pt x="31070" y="20543"/>
                    <a:pt x="31090" y="20544"/>
                  </a:cubicBezTo>
                  <a:cubicBezTo>
                    <a:pt x="31523" y="20578"/>
                    <a:pt x="31890" y="20978"/>
                    <a:pt x="31857" y="21445"/>
                  </a:cubicBezTo>
                  <a:cubicBezTo>
                    <a:pt x="31757" y="23113"/>
                    <a:pt x="31490" y="24781"/>
                    <a:pt x="31056" y="26415"/>
                  </a:cubicBezTo>
                  <a:cubicBezTo>
                    <a:pt x="31190" y="26382"/>
                    <a:pt x="31290" y="26348"/>
                    <a:pt x="31423" y="26348"/>
                  </a:cubicBezTo>
                  <a:cubicBezTo>
                    <a:pt x="31590" y="26332"/>
                    <a:pt x="31748" y="26323"/>
                    <a:pt x="31903" y="26323"/>
                  </a:cubicBezTo>
                  <a:cubicBezTo>
                    <a:pt x="32057" y="26323"/>
                    <a:pt x="32207" y="26332"/>
                    <a:pt x="32357" y="26348"/>
                  </a:cubicBezTo>
                  <a:lnTo>
                    <a:pt x="33024" y="26348"/>
                  </a:lnTo>
                  <a:cubicBezTo>
                    <a:pt x="33358" y="26315"/>
                    <a:pt x="33625" y="26215"/>
                    <a:pt x="33725" y="26048"/>
                  </a:cubicBezTo>
                  <a:cubicBezTo>
                    <a:pt x="33895" y="25814"/>
                    <a:pt x="34162" y="25674"/>
                    <a:pt x="34436" y="25674"/>
                  </a:cubicBezTo>
                  <a:cubicBezTo>
                    <a:pt x="34591" y="25674"/>
                    <a:pt x="34748" y="25719"/>
                    <a:pt x="34892" y="25815"/>
                  </a:cubicBezTo>
                  <a:cubicBezTo>
                    <a:pt x="35293" y="26082"/>
                    <a:pt x="35393" y="26582"/>
                    <a:pt x="35126" y="26982"/>
                  </a:cubicBezTo>
                  <a:cubicBezTo>
                    <a:pt x="34759" y="27583"/>
                    <a:pt x="34025" y="27950"/>
                    <a:pt x="33124" y="28016"/>
                  </a:cubicBezTo>
                  <a:cubicBezTo>
                    <a:pt x="33024" y="28027"/>
                    <a:pt x="32928" y="28031"/>
                    <a:pt x="32834" y="28031"/>
                  </a:cubicBezTo>
                  <a:cubicBezTo>
                    <a:pt x="32646" y="28031"/>
                    <a:pt x="32468" y="28016"/>
                    <a:pt x="32290" y="28016"/>
                  </a:cubicBezTo>
                  <a:lnTo>
                    <a:pt x="31590" y="28016"/>
                  </a:lnTo>
                  <a:cubicBezTo>
                    <a:pt x="31123" y="28083"/>
                    <a:pt x="30623" y="28250"/>
                    <a:pt x="30122" y="28450"/>
                  </a:cubicBezTo>
                  <a:cubicBezTo>
                    <a:pt x="29989" y="28517"/>
                    <a:pt x="29855" y="28550"/>
                    <a:pt x="29755" y="28617"/>
                  </a:cubicBezTo>
                  <a:cubicBezTo>
                    <a:pt x="28554" y="29050"/>
                    <a:pt x="27320" y="29317"/>
                    <a:pt x="26153" y="29617"/>
                  </a:cubicBezTo>
                  <a:lnTo>
                    <a:pt x="21616" y="30652"/>
                  </a:lnTo>
                  <a:cubicBezTo>
                    <a:pt x="22450" y="32119"/>
                    <a:pt x="23284" y="33654"/>
                    <a:pt x="23751" y="35355"/>
                  </a:cubicBezTo>
                  <a:cubicBezTo>
                    <a:pt x="24351" y="37590"/>
                    <a:pt x="24185" y="39725"/>
                    <a:pt x="23251" y="41393"/>
                  </a:cubicBezTo>
                  <a:cubicBezTo>
                    <a:pt x="22850" y="42126"/>
                    <a:pt x="22317" y="42727"/>
                    <a:pt x="21816" y="43294"/>
                  </a:cubicBezTo>
                  <a:cubicBezTo>
                    <a:pt x="21516" y="43627"/>
                    <a:pt x="21216" y="43961"/>
                    <a:pt x="20982" y="44328"/>
                  </a:cubicBezTo>
                  <a:cubicBezTo>
                    <a:pt x="20749" y="44628"/>
                    <a:pt x="20549" y="44928"/>
                    <a:pt x="20349" y="45262"/>
                  </a:cubicBezTo>
                  <a:cubicBezTo>
                    <a:pt x="19948" y="45896"/>
                    <a:pt x="19515" y="46563"/>
                    <a:pt x="18948" y="47130"/>
                  </a:cubicBezTo>
                  <a:cubicBezTo>
                    <a:pt x="17880" y="48164"/>
                    <a:pt x="16512" y="48698"/>
                    <a:pt x="15212" y="49198"/>
                  </a:cubicBezTo>
                  <a:cubicBezTo>
                    <a:pt x="14111" y="49598"/>
                    <a:pt x="13043" y="49999"/>
                    <a:pt x="12243" y="50699"/>
                  </a:cubicBezTo>
                  <a:cubicBezTo>
                    <a:pt x="11442" y="51366"/>
                    <a:pt x="10875" y="52367"/>
                    <a:pt x="10708" y="53435"/>
                  </a:cubicBezTo>
                  <a:cubicBezTo>
                    <a:pt x="10642" y="53868"/>
                    <a:pt x="10308" y="54168"/>
                    <a:pt x="9874" y="54168"/>
                  </a:cubicBezTo>
                  <a:cubicBezTo>
                    <a:pt x="9841" y="54168"/>
                    <a:pt x="9808" y="54168"/>
                    <a:pt x="9774" y="54135"/>
                  </a:cubicBezTo>
                  <a:cubicBezTo>
                    <a:pt x="9307" y="54068"/>
                    <a:pt x="8974" y="53668"/>
                    <a:pt x="9040" y="53201"/>
                  </a:cubicBezTo>
                  <a:cubicBezTo>
                    <a:pt x="9274" y="51733"/>
                    <a:pt x="10041" y="50366"/>
                    <a:pt x="11142" y="49398"/>
                  </a:cubicBezTo>
                  <a:cubicBezTo>
                    <a:pt x="12176" y="48531"/>
                    <a:pt x="13410" y="48064"/>
                    <a:pt x="14611" y="47630"/>
                  </a:cubicBezTo>
                  <a:cubicBezTo>
                    <a:pt x="15812" y="47163"/>
                    <a:pt x="16946" y="46730"/>
                    <a:pt x="17747" y="45929"/>
                  </a:cubicBezTo>
                  <a:cubicBezTo>
                    <a:pt x="18214" y="45495"/>
                    <a:pt x="18547" y="44928"/>
                    <a:pt x="18914" y="44361"/>
                  </a:cubicBezTo>
                  <a:cubicBezTo>
                    <a:pt x="18981" y="44261"/>
                    <a:pt x="19048" y="44161"/>
                    <a:pt x="19114" y="44061"/>
                  </a:cubicBezTo>
                  <a:cubicBezTo>
                    <a:pt x="18514" y="43327"/>
                    <a:pt x="17980" y="42593"/>
                    <a:pt x="17446" y="41826"/>
                  </a:cubicBezTo>
                  <a:cubicBezTo>
                    <a:pt x="17180" y="41459"/>
                    <a:pt x="17280" y="40926"/>
                    <a:pt x="17680" y="40659"/>
                  </a:cubicBezTo>
                  <a:cubicBezTo>
                    <a:pt x="17818" y="40558"/>
                    <a:pt x="17980" y="40510"/>
                    <a:pt x="18142" y="40510"/>
                  </a:cubicBezTo>
                  <a:cubicBezTo>
                    <a:pt x="18411" y="40510"/>
                    <a:pt x="18681" y="40643"/>
                    <a:pt x="18847" y="40892"/>
                  </a:cubicBezTo>
                  <a:cubicBezTo>
                    <a:pt x="19248" y="41493"/>
                    <a:pt x="19681" y="42093"/>
                    <a:pt x="20148" y="42660"/>
                  </a:cubicBezTo>
                  <a:cubicBezTo>
                    <a:pt x="20282" y="42493"/>
                    <a:pt x="20415" y="42327"/>
                    <a:pt x="20549" y="42193"/>
                  </a:cubicBezTo>
                  <a:cubicBezTo>
                    <a:pt x="21016" y="41659"/>
                    <a:pt x="21449" y="41126"/>
                    <a:pt x="21783" y="40559"/>
                  </a:cubicBezTo>
                  <a:cubicBezTo>
                    <a:pt x="22750" y="38857"/>
                    <a:pt x="22417" y="36823"/>
                    <a:pt x="22116" y="35789"/>
                  </a:cubicBezTo>
                  <a:cubicBezTo>
                    <a:pt x="21649" y="34121"/>
                    <a:pt x="20749" y="32553"/>
                    <a:pt x="19882" y="31052"/>
                  </a:cubicBezTo>
                  <a:lnTo>
                    <a:pt x="19848" y="31052"/>
                  </a:lnTo>
                  <a:cubicBezTo>
                    <a:pt x="17813" y="31519"/>
                    <a:pt x="15912" y="32086"/>
                    <a:pt x="14978" y="33520"/>
                  </a:cubicBezTo>
                  <a:cubicBezTo>
                    <a:pt x="14544" y="34187"/>
                    <a:pt x="14344" y="34988"/>
                    <a:pt x="14144" y="35855"/>
                  </a:cubicBezTo>
                  <a:cubicBezTo>
                    <a:pt x="14077" y="36189"/>
                    <a:pt x="13977" y="36522"/>
                    <a:pt x="13911" y="36856"/>
                  </a:cubicBezTo>
                  <a:cubicBezTo>
                    <a:pt x="13477" y="38424"/>
                    <a:pt x="12710" y="39891"/>
                    <a:pt x="11709" y="41159"/>
                  </a:cubicBezTo>
                  <a:cubicBezTo>
                    <a:pt x="11142" y="41893"/>
                    <a:pt x="10441" y="42593"/>
                    <a:pt x="9808" y="43227"/>
                  </a:cubicBezTo>
                  <a:cubicBezTo>
                    <a:pt x="8540" y="44495"/>
                    <a:pt x="7339" y="45696"/>
                    <a:pt x="6872" y="47263"/>
                  </a:cubicBezTo>
                  <a:cubicBezTo>
                    <a:pt x="6772" y="47630"/>
                    <a:pt x="6439" y="47864"/>
                    <a:pt x="6072" y="47864"/>
                  </a:cubicBezTo>
                  <a:cubicBezTo>
                    <a:pt x="5972" y="47864"/>
                    <a:pt x="5905" y="47831"/>
                    <a:pt x="5805" y="47797"/>
                  </a:cubicBezTo>
                  <a:cubicBezTo>
                    <a:pt x="5371" y="47664"/>
                    <a:pt x="5138" y="47197"/>
                    <a:pt x="5271" y="46763"/>
                  </a:cubicBezTo>
                  <a:cubicBezTo>
                    <a:pt x="5872" y="44828"/>
                    <a:pt x="7273" y="43427"/>
                    <a:pt x="8607" y="42060"/>
                  </a:cubicBezTo>
                  <a:cubicBezTo>
                    <a:pt x="9274" y="41393"/>
                    <a:pt x="9874" y="40792"/>
                    <a:pt x="10408" y="40092"/>
                  </a:cubicBezTo>
                  <a:cubicBezTo>
                    <a:pt x="11242" y="39024"/>
                    <a:pt x="11909" y="37757"/>
                    <a:pt x="12276" y="36422"/>
                  </a:cubicBezTo>
                  <a:cubicBezTo>
                    <a:pt x="12376" y="36122"/>
                    <a:pt x="12443" y="35789"/>
                    <a:pt x="12510" y="35488"/>
                  </a:cubicBezTo>
                  <a:cubicBezTo>
                    <a:pt x="12510" y="35422"/>
                    <a:pt x="12543" y="35388"/>
                    <a:pt x="12543" y="35355"/>
                  </a:cubicBezTo>
                  <a:lnTo>
                    <a:pt x="12243" y="35355"/>
                  </a:lnTo>
                  <a:cubicBezTo>
                    <a:pt x="11009" y="35355"/>
                    <a:pt x="9741" y="34888"/>
                    <a:pt x="8840" y="33987"/>
                  </a:cubicBezTo>
                  <a:cubicBezTo>
                    <a:pt x="8507" y="33687"/>
                    <a:pt x="8507" y="33153"/>
                    <a:pt x="8807" y="32820"/>
                  </a:cubicBezTo>
                  <a:cubicBezTo>
                    <a:pt x="8982" y="32645"/>
                    <a:pt x="9212" y="32552"/>
                    <a:pt x="9440" y="32552"/>
                  </a:cubicBezTo>
                  <a:cubicBezTo>
                    <a:pt x="9646" y="32552"/>
                    <a:pt x="9849" y="32628"/>
                    <a:pt x="10008" y="32786"/>
                  </a:cubicBezTo>
                  <a:cubicBezTo>
                    <a:pt x="10602" y="33356"/>
                    <a:pt x="11436" y="33668"/>
                    <a:pt x="12249" y="33668"/>
                  </a:cubicBezTo>
                  <a:cubicBezTo>
                    <a:pt x="12531" y="33668"/>
                    <a:pt x="12811" y="33631"/>
                    <a:pt x="13077" y="33554"/>
                  </a:cubicBezTo>
                  <a:cubicBezTo>
                    <a:pt x="13210" y="33220"/>
                    <a:pt x="13377" y="32920"/>
                    <a:pt x="13577" y="32586"/>
                  </a:cubicBezTo>
                  <a:cubicBezTo>
                    <a:pt x="14845" y="30618"/>
                    <a:pt x="17180" y="29951"/>
                    <a:pt x="19481" y="29417"/>
                  </a:cubicBezTo>
                  <a:lnTo>
                    <a:pt x="25752" y="27950"/>
                  </a:lnTo>
                  <a:cubicBezTo>
                    <a:pt x="26887" y="27716"/>
                    <a:pt x="28054" y="27416"/>
                    <a:pt x="29121" y="27016"/>
                  </a:cubicBezTo>
                  <a:cubicBezTo>
                    <a:pt x="29689" y="25181"/>
                    <a:pt x="30055" y="23280"/>
                    <a:pt x="30189" y="21345"/>
                  </a:cubicBezTo>
                  <a:cubicBezTo>
                    <a:pt x="30221" y="20898"/>
                    <a:pt x="30589" y="20542"/>
                    <a:pt x="31031" y="20542"/>
                  </a:cubicBezTo>
                  <a:close/>
                  <a:moveTo>
                    <a:pt x="33594" y="35646"/>
                  </a:moveTo>
                  <a:cubicBezTo>
                    <a:pt x="33790" y="35646"/>
                    <a:pt x="34023" y="35700"/>
                    <a:pt x="34292" y="35855"/>
                  </a:cubicBezTo>
                  <a:cubicBezTo>
                    <a:pt x="35726" y="36689"/>
                    <a:pt x="36827" y="38090"/>
                    <a:pt x="37261" y="39691"/>
                  </a:cubicBezTo>
                  <a:cubicBezTo>
                    <a:pt x="37561" y="40725"/>
                    <a:pt x="37594" y="41826"/>
                    <a:pt x="37361" y="42894"/>
                  </a:cubicBezTo>
                  <a:cubicBezTo>
                    <a:pt x="37994" y="42693"/>
                    <a:pt x="38528" y="42560"/>
                    <a:pt x="38795" y="42193"/>
                  </a:cubicBezTo>
                  <a:cubicBezTo>
                    <a:pt x="38955" y="41974"/>
                    <a:pt x="39198" y="41850"/>
                    <a:pt x="39453" y="41850"/>
                  </a:cubicBezTo>
                  <a:cubicBezTo>
                    <a:pt x="39625" y="41850"/>
                    <a:pt x="39802" y="41906"/>
                    <a:pt x="39963" y="42026"/>
                  </a:cubicBezTo>
                  <a:cubicBezTo>
                    <a:pt x="40329" y="42293"/>
                    <a:pt x="40396" y="42827"/>
                    <a:pt x="40129" y="43194"/>
                  </a:cubicBezTo>
                  <a:cubicBezTo>
                    <a:pt x="39529" y="44061"/>
                    <a:pt x="38595" y="44295"/>
                    <a:pt x="37794" y="44528"/>
                  </a:cubicBezTo>
                  <a:cubicBezTo>
                    <a:pt x="37194" y="44695"/>
                    <a:pt x="36627" y="44862"/>
                    <a:pt x="36360" y="45162"/>
                  </a:cubicBezTo>
                  <a:cubicBezTo>
                    <a:pt x="36193" y="45362"/>
                    <a:pt x="36060" y="45662"/>
                    <a:pt x="35960" y="45962"/>
                  </a:cubicBezTo>
                  <a:cubicBezTo>
                    <a:pt x="35793" y="46329"/>
                    <a:pt x="35593" y="46796"/>
                    <a:pt x="35259" y="47163"/>
                  </a:cubicBezTo>
                  <a:cubicBezTo>
                    <a:pt x="36360" y="49098"/>
                    <a:pt x="36727" y="51466"/>
                    <a:pt x="36193" y="53635"/>
                  </a:cubicBezTo>
                  <a:cubicBezTo>
                    <a:pt x="36093" y="54002"/>
                    <a:pt x="35760" y="54268"/>
                    <a:pt x="35359" y="54268"/>
                  </a:cubicBezTo>
                  <a:cubicBezTo>
                    <a:pt x="35293" y="54268"/>
                    <a:pt x="35226" y="54268"/>
                    <a:pt x="35159" y="54235"/>
                  </a:cubicBezTo>
                  <a:cubicBezTo>
                    <a:pt x="34725" y="54135"/>
                    <a:pt x="34459" y="53668"/>
                    <a:pt x="34559" y="53234"/>
                  </a:cubicBezTo>
                  <a:cubicBezTo>
                    <a:pt x="34992" y="51433"/>
                    <a:pt x="34692" y="49465"/>
                    <a:pt x="33725" y="47897"/>
                  </a:cubicBezTo>
                  <a:cubicBezTo>
                    <a:pt x="33645" y="47903"/>
                    <a:pt x="33567" y="47906"/>
                    <a:pt x="33489" y="47906"/>
                  </a:cubicBezTo>
                  <a:cubicBezTo>
                    <a:pt x="33145" y="47906"/>
                    <a:pt x="32823" y="47852"/>
                    <a:pt x="32524" y="47797"/>
                  </a:cubicBezTo>
                  <a:cubicBezTo>
                    <a:pt x="32279" y="47743"/>
                    <a:pt x="32034" y="47688"/>
                    <a:pt x="31825" y="47688"/>
                  </a:cubicBezTo>
                  <a:cubicBezTo>
                    <a:pt x="31778" y="47688"/>
                    <a:pt x="31733" y="47691"/>
                    <a:pt x="31690" y="47697"/>
                  </a:cubicBezTo>
                  <a:cubicBezTo>
                    <a:pt x="30923" y="47764"/>
                    <a:pt x="30322" y="48531"/>
                    <a:pt x="29689" y="49365"/>
                  </a:cubicBezTo>
                  <a:cubicBezTo>
                    <a:pt x="29588" y="49498"/>
                    <a:pt x="29488" y="49632"/>
                    <a:pt x="29355" y="49765"/>
                  </a:cubicBezTo>
                  <a:cubicBezTo>
                    <a:pt x="28288" y="51133"/>
                    <a:pt x="25852" y="53134"/>
                    <a:pt x="23517" y="53234"/>
                  </a:cubicBezTo>
                  <a:cubicBezTo>
                    <a:pt x="23517" y="53234"/>
                    <a:pt x="23517" y="53234"/>
                    <a:pt x="23517" y="53268"/>
                  </a:cubicBezTo>
                  <a:cubicBezTo>
                    <a:pt x="23317" y="54969"/>
                    <a:pt x="22517" y="56503"/>
                    <a:pt x="21783" y="57771"/>
                  </a:cubicBezTo>
                  <a:cubicBezTo>
                    <a:pt x="21616" y="58038"/>
                    <a:pt x="21349" y="58205"/>
                    <a:pt x="21049" y="58205"/>
                  </a:cubicBezTo>
                  <a:cubicBezTo>
                    <a:pt x="20916" y="58205"/>
                    <a:pt x="20749" y="58138"/>
                    <a:pt x="20615" y="58071"/>
                  </a:cubicBezTo>
                  <a:cubicBezTo>
                    <a:pt x="20215" y="57838"/>
                    <a:pt x="20082" y="57304"/>
                    <a:pt x="20315" y="56904"/>
                  </a:cubicBezTo>
                  <a:cubicBezTo>
                    <a:pt x="20982" y="55803"/>
                    <a:pt x="21683" y="54469"/>
                    <a:pt x="21850" y="53034"/>
                  </a:cubicBezTo>
                  <a:cubicBezTo>
                    <a:pt x="22016" y="51667"/>
                    <a:pt x="21583" y="50366"/>
                    <a:pt x="20749" y="49632"/>
                  </a:cubicBezTo>
                  <a:cubicBezTo>
                    <a:pt x="20415" y="49332"/>
                    <a:pt x="20382" y="48798"/>
                    <a:pt x="20682" y="48431"/>
                  </a:cubicBezTo>
                  <a:cubicBezTo>
                    <a:pt x="20862" y="48251"/>
                    <a:pt x="21100" y="48158"/>
                    <a:pt x="21334" y="48158"/>
                  </a:cubicBezTo>
                  <a:cubicBezTo>
                    <a:pt x="21533" y="48158"/>
                    <a:pt x="21729" y="48226"/>
                    <a:pt x="21883" y="48364"/>
                  </a:cubicBezTo>
                  <a:cubicBezTo>
                    <a:pt x="22750" y="49165"/>
                    <a:pt x="23317" y="50266"/>
                    <a:pt x="23517" y="51533"/>
                  </a:cubicBezTo>
                  <a:cubicBezTo>
                    <a:pt x="24952" y="51466"/>
                    <a:pt x="26953" y="50099"/>
                    <a:pt x="28054" y="48731"/>
                  </a:cubicBezTo>
                  <a:cubicBezTo>
                    <a:pt x="28154" y="48598"/>
                    <a:pt x="28254" y="48464"/>
                    <a:pt x="28354" y="48331"/>
                  </a:cubicBezTo>
                  <a:cubicBezTo>
                    <a:pt x="29121" y="47364"/>
                    <a:pt x="30055" y="46129"/>
                    <a:pt x="31557" y="45996"/>
                  </a:cubicBezTo>
                  <a:cubicBezTo>
                    <a:pt x="31620" y="45991"/>
                    <a:pt x="31684" y="45989"/>
                    <a:pt x="31746" y="45989"/>
                  </a:cubicBezTo>
                  <a:cubicBezTo>
                    <a:pt x="32141" y="45989"/>
                    <a:pt x="32507" y="46072"/>
                    <a:pt x="32824" y="46129"/>
                  </a:cubicBezTo>
                  <a:cubicBezTo>
                    <a:pt x="33094" y="46156"/>
                    <a:pt x="33320" y="46205"/>
                    <a:pt x="33503" y="46205"/>
                  </a:cubicBezTo>
                  <a:cubicBezTo>
                    <a:pt x="33546" y="46205"/>
                    <a:pt x="33586" y="46202"/>
                    <a:pt x="33625" y="46196"/>
                  </a:cubicBezTo>
                  <a:cubicBezTo>
                    <a:pt x="33725" y="46129"/>
                    <a:pt x="33858" y="46096"/>
                    <a:pt x="33958" y="46063"/>
                  </a:cubicBezTo>
                  <a:cubicBezTo>
                    <a:pt x="34125" y="45929"/>
                    <a:pt x="34258" y="45629"/>
                    <a:pt x="34392" y="45295"/>
                  </a:cubicBezTo>
                  <a:cubicBezTo>
                    <a:pt x="34559" y="44895"/>
                    <a:pt x="34759" y="44428"/>
                    <a:pt x="35092" y="44061"/>
                  </a:cubicBezTo>
                  <a:cubicBezTo>
                    <a:pt x="35126" y="44028"/>
                    <a:pt x="35159" y="43961"/>
                    <a:pt x="35192" y="43928"/>
                  </a:cubicBezTo>
                  <a:cubicBezTo>
                    <a:pt x="35226" y="43861"/>
                    <a:pt x="35259" y="43794"/>
                    <a:pt x="35293" y="43728"/>
                  </a:cubicBezTo>
                  <a:cubicBezTo>
                    <a:pt x="35860" y="42627"/>
                    <a:pt x="35993" y="41326"/>
                    <a:pt x="35659" y="40158"/>
                  </a:cubicBezTo>
                  <a:cubicBezTo>
                    <a:pt x="35326" y="39024"/>
                    <a:pt x="34559" y="38023"/>
                    <a:pt x="33525" y="37390"/>
                  </a:cubicBezTo>
                  <a:cubicBezTo>
                    <a:pt x="33258" y="37390"/>
                    <a:pt x="32958" y="37256"/>
                    <a:pt x="32791" y="37023"/>
                  </a:cubicBezTo>
                  <a:cubicBezTo>
                    <a:pt x="32524" y="36622"/>
                    <a:pt x="32624" y="36089"/>
                    <a:pt x="32991" y="35822"/>
                  </a:cubicBezTo>
                  <a:cubicBezTo>
                    <a:pt x="33125" y="35745"/>
                    <a:pt x="33326" y="35646"/>
                    <a:pt x="33594" y="35646"/>
                  </a:cubicBezTo>
                  <a:close/>
                  <a:moveTo>
                    <a:pt x="4984" y="60825"/>
                  </a:moveTo>
                  <a:cubicBezTo>
                    <a:pt x="5127" y="60825"/>
                    <a:pt x="5271" y="60862"/>
                    <a:pt x="5405" y="60940"/>
                  </a:cubicBezTo>
                  <a:cubicBezTo>
                    <a:pt x="6038" y="61273"/>
                    <a:pt x="6539" y="61740"/>
                    <a:pt x="7006" y="62174"/>
                  </a:cubicBezTo>
                  <a:cubicBezTo>
                    <a:pt x="7306" y="62441"/>
                    <a:pt x="7573" y="62708"/>
                    <a:pt x="7873" y="62908"/>
                  </a:cubicBezTo>
                  <a:cubicBezTo>
                    <a:pt x="8172" y="63126"/>
                    <a:pt x="8827" y="63587"/>
                    <a:pt x="9492" y="63587"/>
                  </a:cubicBezTo>
                  <a:cubicBezTo>
                    <a:pt x="9642" y="63587"/>
                    <a:pt x="9793" y="63564"/>
                    <a:pt x="9941" y="63508"/>
                  </a:cubicBezTo>
                  <a:cubicBezTo>
                    <a:pt x="10208" y="63408"/>
                    <a:pt x="10475" y="63208"/>
                    <a:pt x="10775" y="62975"/>
                  </a:cubicBezTo>
                  <a:cubicBezTo>
                    <a:pt x="11109" y="62708"/>
                    <a:pt x="11476" y="62408"/>
                    <a:pt x="11909" y="62207"/>
                  </a:cubicBezTo>
                  <a:cubicBezTo>
                    <a:pt x="12303" y="62038"/>
                    <a:pt x="12734" y="61953"/>
                    <a:pt x="13164" y="61953"/>
                  </a:cubicBezTo>
                  <a:cubicBezTo>
                    <a:pt x="13753" y="61953"/>
                    <a:pt x="14343" y="62113"/>
                    <a:pt x="14845" y="62441"/>
                  </a:cubicBezTo>
                  <a:cubicBezTo>
                    <a:pt x="15011" y="62541"/>
                    <a:pt x="15178" y="62674"/>
                    <a:pt x="15345" y="62808"/>
                  </a:cubicBezTo>
                  <a:cubicBezTo>
                    <a:pt x="15545" y="62975"/>
                    <a:pt x="15712" y="63108"/>
                    <a:pt x="15879" y="63175"/>
                  </a:cubicBezTo>
                  <a:cubicBezTo>
                    <a:pt x="16312" y="63308"/>
                    <a:pt x="16579" y="63775"/>
                    <a:pt x="16446" y="64209"/>
                  </a:cubicBezTo>
                  <a:cubicBezTo>
                    <a:pt x="16336" y="64566"/>
                    <a:pt x="15999" y="64810"/>
                    <a:pt x="15641" y="64810"/>
                  </a:cubicBezTo>
                  <a:cubicBezTo>
                    <a:pt x="15565" y="64810"/>
                    <a:pt x="15488" y="64799"/>
                    <a:pt x="15412" y="64776"/>
                  </a:cubicBezTo>
                  <a:cubicBezTo>
                    <a:pt x="14945" y="64643"/>
                    <a:pt x="14578" y="64342"/>
                    <a:pt x="14278" y="64109"/>
                  </a:cubicBezTo>
                  <a:cubicBezTo>
                    <a:pt x="14177" y="64009"/>
                    <a:pt x="14044" y="63942"/>
                    <a:pt x="13944" y="63842"/>
                  </a:cubicBezTo>
                  <a:cubicBezTo>
                    <a:pt x="13721" y="63712"/>
                    <a:pt x="13456" y="63644"/>
                    <a:pt x="13196" y="63644"/>
                  </a:cubicBezTo>
                  <a:cubicBezTo>
                    <a:pt x="12990" y="63644"/>
                    <a:pt x="12787" y="63687"/>
                    <a:pt x="12610" y="63775"/>
                  </a:cubicBezTo>
                  <a:cubicBezTo>
                    <a:pt x="12343" y="63875"/>
                    <a:pt x="12109" y="64075"/>
                    <a:pt x="11842" y="64276"/>
                  </a:cubicBezTo>
                  <a:cubicBezTo>
                    <a:pt x="11442" y="64576"/>
                    <a:pt x="11042" y="64909"/>
                    <a:pt x="10508" y="65110"/>
                  </a:cubicBezTo>
                  <a:cubicBezTo>
                    <a:pt x="10408" y="65143"/>
                    <a:pt x="10341" y="65143"/>
                    <a:pt x="10275" y="65176"/>
                  </a:cubicBezTo>
                  <a:cubicBezTo>
                    <a:pt x="10141" y="66511"/>
                    <a:pt x="8974" y="68145"/>
                    <a:pt x="8173" y="68612"/>
                  </a:cubicBezTo>
                  <a:cubicBezTo>
                    <a:pt x="8040" y="68712"/>
                    <a:pt x="7873" y="68745"/>
                    <a:pt x="7740" y="68745"/>
                  </a:cubicBezTo>
                  <a:cubicBezTo>
                    <a:pt x="7439" y="68745"/>
                    <a:pt x="7172" y="68612"/>
                    <a:pt x="7006" y="68379"/>
                  </a:cubicBezTo>
                  <a:cubicBezTo>
                    <a:pt x="6772" y="67978"/>
                    <a:pt x="6872" y="67445"/>
                    <a:pt x="7273" y="67211"/>
                  </a:cubicBezTo>
                  <a:cubicBezTo>
                    <a:pt x="7773" y="66911"/>
                    <a:pt x="8473" y="65743"/>
                    <a:pt x="8573" y="65143"/>
                  </a:cubicBezTo>
                  <a:cubicBezTo>
                    <a:pt x="8006" y="64976"/>
                    <a:pt x="7406" y="64676"/>
                    <a:pt x="6839" y="64242"/>
                  </a:cubicBezTo>
                  <a:cubicBezTo>
                    <a:pt x="6505" y="63975"/>
                    <a:pt x="6205" y="63709"/>
                    <a:pt x="5905" y="63442"/>
                  </a:cubicBezTo>
                  <a:cubicBezTo>
                    <a:pt x="5438" y="63041"/>
                    <a:pt x="5038" y="62641"/>
                    <a:pt x="4571" y="62374"/>
                  </a:cubicBezTo>
                  <a:cubicBezTo>
                    <a:pt x="4170" y="62141"/>
                    <a:pt x="4037" y="61640"/>
                    <a:pt x="4270" y="61240"/>
                  </a:cubicBezTo>
                  <a:cubicBezTo>
                    <a:pt x="4426" y="60973"/>
                    <a:pt x="4700" y="60825"/>
                    <a:pt x="4984" y="60825"/>
                  </a:cubicBezTo>
                  <a:close/>
                  <a:moveTo>
                    <a:pt x="30959" y="56101"/>
                  </a:moveTo>
                  <a:cubicBezTo>
                    <a:pt x="30980" y="56101"/>
                    <a:pt x="31001" y="56102"/>
                    <a:pt x="31023" y="56103"/>
                  </a:cubicBezTo>
                  <a:cubicBezTo>
                    <a:pt x="31490" y="56136"/>
                    <a:pt x="31823" y="56570"/>
                    <a:pt x="31790" y="57004"/>
                  </a:cubicBezTo>
                  <a:cubicBezTo>
                    <a:pt x="31523" y="59973"/>
                    <a:pt x="29388" y="62341"/>
                    <a:pt x="27787" y="64075"/>
                  </a:cubicBezTo>
                  <a:cubicBezTo>
                    <a:pt x="27253" y="64676"/>
                    <a:pt x="26620" y="65410"/>
                    <a:pt x="25652" y="65743"/>
                  </a:cubicBezTo>
                  <a:cubicBezTo>
                    <a:pt x="25065" y="65957"/>
                    <a:pt x="24478" y="65978"/>
                    <a:pt x="23925" y="65978"/>
                  </a:cubicBezTo>
                  <a:cubicBezTo>
                    <a:pt x="23787" y="65978"/>
                    <a:pt x="23651" y="65977"/>
                    <a:pt x="23517" y="65977"/>
                  </a:cubicBezTo>
                  <a:cubicBezTo>
                    <a:pt x="23334" y="65965"/>
                    <a:pt x="23156" y="65957"/>
                    <a:pt x="22983" y="65957"/>
                  </a:cubicBezTo>
                  <a:cubicBezTo>
                    <a:pt x="22684" y="65957"/>
                    <a:pt x="22404" y="65980"/>
                    <a:pt x="22150" y="66044"/>
                  </a:cubicBezTo>
                  <a:cubicBezTo>
                    <a:pt x="21516" y="66210"/>
                    <a:pt x="20882" y="66711"/>
                    <a:pt x="20248" y="67545"/>
                  </a:cubicBezTo>
                  <a:cubicBezTo>
                    <a:pt x="20048" y="67845"/>
                    <a:pt x="19848" y="68145"/>
                    <a:pt x="19648" y="68445"/>
                  </a:cubicBezTo>
                  <a:cubicBezTo>
                    <a:pt x="19281" y="69012"/>
                    <a:pt x="18914" y="69579"/>
                    <a:pt x="18414" y="70113"/>
                  </a:cubicBezTo>
                  <a:cubicBezTo>
                    <a:pt x="17113" y="71547"/>
                    <a:pt x="15178" y="72348"/>
                    <a:pt x="13243" y="72348"/>
                  </a:cubicBezTo>
                  <a:cubicBezTo>
                    <a:pt x="12610" y="72348"/>
                    <a:pt x="11943" y="72248"/>
                    <a:pt x="11309" y="72048"/>
                  </a:cubicBezTo>
                  <a:cubicBezTo>
                    <a:pt x="10842" y="71914"/>
                    <a:pt x="10608" y="71447"/>
                    <a:pt x="10742" y="71014"/>
                  </a:cubicBezTo>
                  <a:cubicBezTo>
                    <a:pt x="10850" y="70635"/>
                    <a:pt x="11178" y="70409"/>
                    <a:pt x="11548" y="70409"/>
                  </a:cubicBezTo>
                  <a:cubicBezTo>
                    <a:pt x="11633" y="70409"/>
                    <a:pt x="11721" y="70422"/>
                    <a:pt x="11809" y="70447"/>
                  </a:cubicBezTo>
                  <a:cubicBezTo>
                    <a:pt x="12271" y="70590"/>
                    <a:pt x="12759" y="70658"/>
                    <a:pt x="13251" y="70658"/>
                  </a:cubicBezTo>
                  <a:cubicBezTo>
                    <a:pt x="14711" y="70658"/>
                    <a:pt x="16206" y="70052"/>
                    <a:pt x="17180" y="68979"/>
                  </a:cubicBezTo>
                  <a:cubicBezTo>
                    <a:pt x="17580" y="68545"/>
                    <a:pt x="17913" y="68045"/>
                    <a:pt x="18247" y="67511"/>
                  </a:cubicBezTo>
                  <a:cubicBezTo>
                    <a:pt x="18447" y="67211"/>
                    <a:pt x="18681" y="66877"/>
                    <a:pt x="18914" y="66544"/>
                  </a:cubicBezTo>
                  <a:cubicBezTo>
                    <a:pt x="19781" y="65376"/>
                    <a:pt x="20715" y="64676"/>
                    <a:pt x="21750" y="64409"/>
                  </a:cubicBezTo>
                  <a:cubicBezTo>
                    <a:pt x="21783" y="64409"/>
                    <a:pt x="21816" y="64409"/>
                    <a:pt x="21816" y="64376"/>
                  </a:cubicBezTo>
                  <a:cubicBezTo>
                    <a:pt x="22250" y="63408"/>
                    <a:pt x="22450" y="62308"/>
                    <a:pt x="22417" y="61207"/>
                  </a:cubicBezTo>
                  <a:cubicBezTo>
                    <a:pt x="22417" y="60740"/>
                    <a:pt x="22784" y="60373"/>
                    <a:pt x="23251" y="60373"/>
                  </a:cubicBezTo>
                  <a:cubicBezTo>
                    <a:pt x="23270" y="60371"/>
                    <a:pt x="23290" y="60371"/>
                    <a:pt x="23309" y="60371"/>
                  </a:cubicBezTo>
                  <a:cubicBezTo>
                    <a:pt x="23748" y="60371"/>
                    <a:pt x="24086" y="60726"/>
                    <a:pt x="24118" y="61173"/>
                  </a:cubicBezTo>
                  <a:cubicBezTo>
                    <a:pt x="24118" y="62241"/>
                    <a:pt x="23984" y="63308"/>
                    <a:pt x="23651" y="64309"/>
                  </a:cubicBezTo>
                  <a:cubicBezTo>
                    <a:pt x="24185" y="64309"/>
                    <a:pt x="24685" y="64309"/>
                    <a:pt x="25085" y="64176"/>
                  </a:cubicBezTo>
                  <a:cubicBezTo>
                    <a:pt x="25652" y="63975"/>
                    <a:pt x="26119" y="63442"/>
                    <a:pt x="26553" y="62975"/>
                  </a:cubicBezTo>
                  <a:cubicBezTo>
                    <a:pt x="28388" y="60940"/>
                    <a:pt x="29922" y="59072"/>
                    <a:pt x="30122" y="56870"/>
                  </a:cubicBezTo>
                  <a:cubicBezTo>
                    <a:pt x="30154" y="56425"/>
                    <a:pt x="30520" y="56101"/>
                    <a:pt x="30959" y="56101"/>
                  </a:cubicBezTo>
                  <a:close/>
                  <a:moveTo>
                    <a:pt x="45296" y="0"/>
                  </a:moveTo>
                  <a:cubicBezTo>
                    <a:pt x="44450" y="0"/>
                    <a:pt x="43589" y="210"/>
                    <a:pt x="42865" y="497"/>
                  </a:cubicBezTo>
                  <a:cubicBezTo>
                    <a:pt x="40897" y="1331"/>
                    <a:pt x="39195" y="2932"/>
                    <a:pt x="38261" y="4866"/>
                  </a:cubicBezTo>
                  <a:cubicBezTo>
                    <a:pt x="37761" y="5834"/>
                    <a:pt x="37461" y="6901"/>
                    <a:pt x="37161" y="8035"/>
                  </a:cubicBezTo>
                  <a:cubicBezTo>
                    <a:pt x="36960" y="8769"/>
                    <a:pt x="36760" y="9503"/>
                    <a:pt x="36493" y="10204"/>
                  </a:cubicBezTo>
                  <a:cubicBezTo>
                    <a:pt x="35626" y="12672"/>
                    <a:pt x="34258" y="14307"/>
                    <a:pt x="32524" y="15040"/>
                  </a:cubicBezTo>
                  <a:cubicBezTo>
                    <a:pt x="31390" y="15474"/>
                    <a:pt x="30222" y="15507"/>
                    <a:pt x="29121" y="15541"/>
                  </a:cubicBezTo>
                  <a:lnTo>
                    <a:pt x="28755" y="15574"/>
                  </a:lnTo>
                  <a:cubicBezTo>
                    <a:pt x="26887" y="15641"/>
                    <a:pt x="24485" y="15874"/>
                    <a:pt x="22617" y="17109"/>
                  </a:cubicBezTo>
                  <a:cubicBezTo>
                    <a:pt x="21516" y="17809"/>
                    <a:pt x="20615" y="18876"/>
                    <a:pt x="19681" y="19977"/>
                  </a:cubicBezTo>
                  <a:lnTo>
                    <a:pt x="19348" y="20378"/>
                  </a:lnTo>
                  <a:cubicBezTo>
                    <a:pt x="14244" y="26315"/>
                    <a:pt x="9174" y="29517"/>
                    <a:pt x="3837" y="30151"/>
                  </a:cubicBezTo>
                  <a:cubicBezTo>
                    <a:pt x="3470" y="30185"/>
                    <a:pt x="3136" y="30218"/>
                    <a:pt x="2836" y="30218"/>
                  </a:cubicBezTo>
                  <a:cubicBezTo>
                    <a:pt x="2502" y="30218"/>
                    <a:pt x="2202" y="30185"/>
                    <a:pt x="1935" y="30151"/>
                  </a:cubicBezTo>
                  <a:cubicBezTo>
                    <a:pt x="1902" y="30218"/>
                    <a:pt x="1835" y="30285"/>
                    <a:pt x="1735" y="30351"/>
                  </a:cubicBezTo>
                  <a:cubicBezTo>
                    <a:pt x="968" y="30852"/>
                    <a:pt x="434" y="31786"/>
                    <a:pt x="201" y="32920"/>
                  </a:cubicBezTo>
                  <a:cubicBezTo>
                    <a:pt x="1" y="34087"/>
                    <a:pt x="167" y="35355"/>
                    <a:pt x="334" y="36322"/>
                  </a:cubicBezTo>
                  <a:cubicBezTo>
                    <a:pt x="501" y="37290"/>
                    <a:pt x="801" y="38557"/>
                    <a:pt x="1435" y="39625"/>
                  </a:cubicBezTo>
                  <a:cubicBezTo>
                    <a:pt x="2035" y="40625"/>
                    <a:pt x="2903" y="41326"/>
                    <a:pt x="3803" y="41526"/>
                  </a:cubicBezTo>
                  <a:cubicBezTo>
                    <a:pt x="4270" y="41626"/>
                    <a:pt x="4537" y="42093"/>
                    <a:pt x="4437" y="42527"/>
                  </a:cubicBezTo>
                  <a:cubicBezTo>
                    <a:pt x="4337" y="42927"/>
                    <a:pt x="4004" y="43194"/>
                    <a:pt x="3603" y="43194"/>
                  </a:cubicBezTo>
                  <a:cubicBezTo>
                    <a:pt x="3537" y="43194"/>
                    <a:pt x="3503" y="43160"/>
                    <a:pt x="3436" y="43160"/>
                  </a:cubicBezTo>
                  <a:cubicBezTo>
                    <a:pt x="2769" y="43027"/>
                    <a:pt x="2169" y="42727"/>
                    <a:pt x="1602" y="42293"/>
                  </a:cubicBezTo>
                  <a:lnTo>
                    <a:pt x="1602" y="42293"/>
                  </a:lnTo>
                  <a:cubicBezTo>
                    <a:pt x="968" y="44528"/>
                    <a:pt x="1335" y="47063"/>
                    <a:pt x="1802" y="49665"/>
                  </a:cubicBezTo>
                  <a:cubicBezTo>
                    <a:pt x="2035" y="50966"/>
                    <a:pt x="2302" y="52434"/>
                    <a:pt x="3070" y="53535"/>
                  </a:cubicBezTo>
                  <a:cubicBezTo>
                    <a:pt x="3581" y="54235"/>
                    <a:pt x="4462" y="54848"/>
                    <a:pt x="5344" y="54848"/>
                  </a:cubicBezTo>
                  <a:cubicBezTo>
                    <a:pt x="5555" y="54848"/>
                    <a:pt x="5766" y="54813"/>
                    <a:pt x="5972" y="54735"/>
                  </a:cubicBezTo>
                  <a:cubicBezTo>
                    <a:pt x="6067" y="54699"/>
                    <a:pt x="6164" y="54681"/>
                    <a:pt x="6260" y="54681"/>
                  </a:cubicBezTo>
                  <a:cubicBezTo>
                    <a:pt x="6597" y="54681"/>
                    <a:pt x="6909" y="54898"/>
                    <a:pt x="7039" y="55236"/>
                  </a:cubicBezTo>
                  <a:cubicBezTo>
                    <a:pt x="7206" y="55669"/>
                    <a:pt x="6972" y="56170"/>
                    <a:pt x="6539" y="56337"/>
                  </a:cubicBezTo>
                  <a:cubicBezTo>
                    <a:pt x="6138" y="56470"/>
                    <a:pt x="5738" y="56537"/>
                    <a:pt x="5371" y="56537"/>
                  </a:cubicBezTo>
                  <a:cubicBezTo>
                    <a:pt x="4404" y="56537"/>
                    <a:pt x="3436" y="56136"/>
                    <a:pt x="2703" y="55536"/>
                  </a:cubicBezTo>
                  <a:cubicBezTo>
                    <a:pt x="2069" y="56537"/>
                    <a:pt x="1635" y="57671"/>
                    <a:pt x="1468" y="58838"/>
                  </a:cubicBezTo>
                  <a:cubicBezTo>
                    <a:pt x="1335" y="59639"/>
                    <a:pt x="1335" y="60506"/>
                    <a:pt x="1335" y="61273"/>
                  </a:cubicBezTo>
                  <a:cubicBezTo>
                    <a:pt x="1335" y="62408"/>
                    <a:pt x="1368" y="63608"/>
                    <a:pt x="1735" y="64709"/>
                  </a:cubicBezTo>
                  <a:cubicBezTo>
                    <a:pt x="2069" y="65743"/>
                    <a:pt x="2669" y="66544"/>
                    <a:pt x="3436" y="66978"/>
                  </a:cubicBezTo>
                  <a:cubicBezTo>
                    <a:pt x="3514" y="66944"/>
                    <a:pt x="3596" y="66929"/>
                    <a:pt x="3679" y="66929"/>
                  </a:cubicBezTo>
                  <a:cubicBezTo>
                    <a:pt x="3844" y="66929"/>
                    <a:pt x="4015" y="66989"/>
                    <a:pt x="4170" y="67078"/>
                  </a:cubicBezTo>
                  <a:cubicBezTo>
                    <a:pt x="4537" y="67378"/>
                    <a:pt x="4637" y="67878"/>
                    <a:pt x="4370" y="68278"/>
                  </a:cubicBezTo>
                  <a:cubicBezTo>
                    <a:pt x="4137" y="68545"/>
                    <a:pt x="3837" y="68712"/>
                    <a:pt x="3470" y="68712"/>
                  </a:cubicBezTo>
                  <a:cubicBezTo>
                    <a:pt x="3270" y="68712"/>
                    <a:pt x="3036" y="68645"/>
                    <a:pt x="2803" y="68545"/>
                  </a:cubicBezTo>
                  <a:cubicBezTo>
                    <a:pt x="2402" y="68345"/>
                    <a:pt x="2002" y="68078"/>
                    <a:pt x="1668" y="67745"/>
                  </a:cubicBezTo>
                  <a:lnTo>
                    <a:pt x="1668" y="67745"/>
                  </a:lnTo>
                  <a:cubicBezTo>
                    <a:pt x="1835" y="69546"/>
                    <a:pt x="3103" y="71281"/>
                    <a:pt x="3970" y="72281"/>
                  </a:cubicBezTo>
                  <a:cubicBezTo>
                    <a:pt x="5371" y="73882"/>
                    <a:pt x="6739" y="74917"/>
                    <a:pt x="8140" y="75484"/>
                  </a:cubicBezTo>
                  <a:cubicBezTo>
                    <a:pt x="9132" y="75859"/>
                    <a:pt x="10172" y="76013"/>
                    <a:pt x="11232" y="76013"/>
                  </a:cubicBezTo>
                  <a:cubicBezTo>
                    <a:pt x="13560" y="76013"/>
                    <a:pt x="15980" y="75273"/>
                    <a:pt x="18180" y="74516"/>
                  </a:cubicBezTo>
                  <a:cubicBezTo>
                    <a:pt x="20415" y="73749"/>
                    <a:pt x="22784" y="72882"/>
                    <a:pt x="24785" y="71581"/>
                  </a:cubicBezTo>
                  <a:cubicBezTo>
                    <a:pt x="26386" y="70547"/>
                    <a:pt x="27754" y="69246"/>
                    <a:pt x="28855" y="67711"/>
                  </a:cubicBezTo>
                  <a:cubicBezTo>
                    <a:pt x="28921" y="67511"/>
                    <a:pt x="29021" y="67344"/>
                    <a:pt x="29222" y="67211"/>
                  </a:cubicBezTo>
                  <a:cubicBezTo>
                    <a:pt x="29922" y="66177"/>
                    <a:pt x="30522" y="65009"/>
                    <a:pt x="30956" y="63809"/>
                  </a:cubicBezTo>
                  <a:cubicBezTo>
                    <a:pt x="31086" y="63471"/>
                    <a:pt x="31399" y="63254"/>
                    <a:pt x="31751" y="63254"/>
                  </a:cubicBezTo>
                  <a:cubicBezTo>
                    <a:pt x="31851" y="63254"/>
                    <a:pt x="31954" y="63271"/>
                    <a:pt x="32057" y="63308"/>
                  </a:cubicBezTo>
                  <a:cubicBezTo>
                    <a:pt x="32491" y="63475"/>
                    <a:pt x="32691" y="63942"/>
                    <a:pt x="32557" y="64409"/>
                  </a:cubicBezTo>
                  <a:cubicBezTo>
                    <a:pt x="32290" y="65076"/>
                    <a:pt x="31990" y="65777"/>
                    <a:pt x="31657" y="66444"/>
                  </a:cubicBezTo>
                  <a:cubicBezTo>
                    <a:pt x="32857" y="65843"/>
                    <a:pt x="33892" y="64976"/>
                    <a:pt x="34692" y="63909"/>
                  </a:cubicBezTo>
                  <a:cubicBezTo>
                    <a:pt x="35926" y="62207"/>
                    <a:pt x="36427" y="60073"/>
                    <a:pt x="36126" y="58004"/>
                  </a:cubicBezTo>
                  <a:cubicBezTo>
                    <a:pt x="36060" y="57704"/>
                    <a:pt x="36193" y="57371"/>
                    <a:pt x="36460" y="57204"/>
                  </a:cubicBezTo>
                  <a:cubicBezTo>
                    <a:pt x="36600" y="57084"/>
                    <a:pt x="36776" y="57024"/>
                    <a:pt x="36960" y="57024"/>
                  </a:cubicBezTo>
                  <a:cubicBezTo>
                    <a:pt x="37082" y="57024"/>
                    <a:pt x="37207" y="57050"/>
                    <a:pt x="37327" y="57104"/>
                  </a:cubicBezTo>
                  <a:cubicBezTo>
                    <a:pt x="37632" y="57256"/>
                    <a:pt x="37958" y="57322"/>
                    <a:pt x="38287" y="57322"/>
                  </a:cubicBezTo>
                  <a:cubicBezTo>
                    <a:pt x="39039" y="57322"/>
                    <a:pt x="39806" y="56978"/>
                    <a:pt x="40363" y="56537"/>
                  </a:cubicBezTo>
                  <a:cubicBezTo>
                    <a:pt x="41364" y="55736"/>
                    <a:pt x="41997" y="54435"/>
                    <a:pt x="42431" y="53401"/>
                  </a:cubicBezTo>
                  <a:cubicBezTo>
                    <a:pt x="43799" y="50132"/>
                    <a:pt x="44399" y="46596"/>
                    <a:pt x="44266" y="43094"/>
                  </a:cubicBezTo>
                  <a:lnTo>
                    <a:pt x="44266" y="43094"/>
                  </a:lnTo>
                  <a:cubicBezTo>
                    <a:pt x="43699" y="43627"/>
                    <a:pt x="43065" y="44061"/>
                    <a:pt x="42398" y="44328"/>
                  </a:cubicBezTo>
                  <a:cubicBezTo>
                    <a:pt x="42298" y="44395"/>
                    <a:pt x="42164" y="44395"/>
                    <a:pt x="42064" y="44395"/>
                  </a:cubicBezTo>
                  <a:cubicBezTo>
                    <a:pt x="41730" y="44395"/>
                    <a:pt x="41430" y="44228"/>
                    <a:pt x="41297" y="43894"/>
                  </a:cubicBezTo>
                  <a:cubicBezTo>
                    <a:pt x="41097" y="43461"/>
                    <a:pt x="41297" y="42960"/>
                    <a:pt x="41730" y="42794"/>
                  </a:cubicBezTo>
                  <a:cubicBezTo>
                    <a:pt x="43232" y="42126"/>
                    <a:pt x="44466" y="40592"/>
                    <a:pt x="45400" y="38190"/>
                  </a:cubicBezTo>
                  <a:cubicBezTo>
                    <a:pt x="46701" y="34821"/>
                    <a:pt x="47134" y="31185"/>
                    <a:pt x="46734" y="27616"/>
                  </a:cubicBezTo>
                  <a:lnTo>
                    <a:pt x="46734" y="27616"/>
                  </a:lnTo>
                  <a:cubicBezTo>
                    <a:pt x="46634" y="27716"/>
                    <a:pt x="46534" y="27783"/>
                    <a:pt x="46467" y="27883"/>
                  </a:cubicBezTo>
                  <a:cubicBezTo>
                    <a:pt x="45567" y="28784"/>
                    <a:pt x="44666" y="29684"/>
                    <a:pt x="44699" y="30685"/>
                  </a:cubicBezTo>
                  <a:cubicBezTo>
                    <a:pt x="44699" y="31152"/>
                    <a:pt x="44332" y="31552"/>
                    <a:pt x="43899" y="31552"/>
                  </a:cubicBezTo>
                  <a:lnTo>
                    <a:pt x="43865" y="31552"/>
                  </a:lnTo>
                  <a:cubicBezTo>
                    <a:pt x="43398" y="31552"/>
                    <a:pt x="43031" y="31219"/>
                    <a:pt x="42998" y="30752"/>
                  </a:cubicBezTo>
                  <a:cubicBezTo>
                    <a:pt x="42931" y="29017"/>
                    <a:pt x="44232" y="27716"/>
                    <a:pt x="45266" y="26682"/>
                  </a:cubicBezTo>
                  <a:lnTo>
                    <a:pt x="45533" y="26415"/>
                  </a:lnTo>
                  <a:cubicBezTo>
                    <a:pt x="49603" y="22279"/>
                    <a:pt x="51137" y="15241"/>
                    <a:pt x="49202" y="10370"/>
                  </a:cubicBezTo>
                  <a:lnTo>
                    <a:pt x="49202" y="10370"/>
                  </a:lnTo>
                  <a:cubicBezTo>
                    <a:pt x="48449" y="11186"/>
                    <a:pt x="47431" y="11677"/>
                    <a:pt x="46424" y="11677"/>
                  </a:cubicBezTo>
                  <a:cubicBezTo>
                    <a:pt x="46361" y="11677"/>
                    <a:pt x="46297" y="11675"/>
                    <a:pt x="46234" y="11671"/>
                  </a:cubicBezTo>
                  <a:cubicBezTo>
                    <a:pt x="45767" y="11638"/>
                    <a:pt x="45400" y="11271"/>
                    <a:pt x="45433" y="10804"/>
                  </a:cubicBezTo>
                  <a:cubicBezTo>
                    <a:pt x="45465" y="10357"/>
                    <a:pt x="45833" y="10001"/>
                    <a:pt x="46245" y="10001"/>
                  </a:cubicBezTo>
                  <a:cubicBezTo>
                    <a:pt x="46264" y="10001"/>
                    <a:pt x="46282" y="10002"/>
                    <a:pt x="46300" y="10003"/>
                  </a:cubicBezTo>
                  <a:cubicBezTo>
                    <a:pt x="46322" y="10004"/>
                    <a:pt x="46343" y="10005"/>
                    <a:pt x="46364" y="10005"/>
                  </a:cubicBezTo>
                  <a:cubicBezTo>
                    <a:pt x="47304" y="10005"/>
                    <a:pt x="48110" y="9286"/>
                    <a:pt x="48502" y="8536"/>
                  </a:cubicBezTo>
                  <a:cubicBezTo>
                    <a:pt x="49069" y="7535"/>
                    <a:pt x="49136" y="6301"/>
                    <a:pt x="49136" y="5333"/>
                  </a:cubicBezTo>
                  <a:cubicBezTo>
                    <a:pt x="49136" y="3098"/>
                    <a:pt x="48635" y="1564"/>
                    <a:pt x="47601" y="730"/>
                  </a:cubicBezTo>
                  <a:cubicBezTo>
                    <a:pt x="46941" y="202"/>
                    <a:pt x="46125" y="0"/>
                    <a:pt x="45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-97212" y="2294963"/>
              <a:ext cx="97163" cy="221663"/>
            </a:xfrm>
            <a:custGeom>
              <a:avLst/>
              <a:gdLst/>
              <a:ahLst/>
              <a:cxnLst/>
              <a:rect l="l" t="t" r="r" b="b"/>
              <a:pathLst>
                <a:path w="7773" h="17733" extrusionOk="0">
                  <a:moveTo>
                    <a:pt x="6859" y="0"/>
                  </a:moveTo>
                  <a:cubicBezTo>
                    <a:pt x="6465" y="0"/>
                    <a:pt x="6125" y="280"/>
                    <a:pt x="6038" y="687"/>
                  </a:cubicBezTo>
                  <a:cubicBezTo>
                    <a:pt x="5905" y="1320"/>
                    <a:pt x="5671" y="1921"/>
                    <a:pt x="5304" y="2455"/>
                  </a:cubicBezTo>
                  <a:cubicBezTo>
                    <a:pt x="5104" y="2755"/>
                    <a:pt x="4904" y="2955"/>
                    <a:pt x="4704" y="3088"/>
                  </a:cubicBezTo>
                  <a:cubicBezTo>
                    <a:pt x="4570" y="3088"/>
                    <a:pt x="4437" y="3155"/>
                    <a:pt x="4303" y="3222"/>
                  </a:cubicBezTo>
                  <a:lnTo>
                    <a:pt x="3870" y="3222"/>
                  </a:lnTo>
                  <a:cubicBezTo>
                    <a:pt x="2936" y="3222"/>
                    <a:pt x="2035" y="3188"/>
                    <a:pt x="1535" y="2688"/>
                  </a:cubicBezTo>
                  <a:cubicBezTo>
                    <a:pt x="1377" y="2513"/>
                    <a:pt x="1155" y="2421"/>
                    <a:pt x="932" y="2421"/>
                  </a:cubicBezTo>
                  <a:cubicBezTo>
                    <a:pt x="729" y="2421"/>
                    <a:pt x="526" y="2496"/>
                    <a:pt x="367" y="2655"/>
                  </a:cubicBezTo>
                  <a:cubicBezTo>
                    <a:pt x="0" y="2988"/>
                    <a:pt x="0" y="3489"/>
                    <a:pt x="334" y="3856"/>
                  </a:cubicBezTo>
                  <a:cubicBezTo>
                    <a:pt x="1235" y="4823"/>
                    <a:pt x="2602" y="4923"/>
                    <a:pt x="3803" y="4923"/>
                  </a:cubicBezTo>
                  <a:cubicBezTo>
                    <a:pt x="3836" y="4890"/>
                    <a:pt x="3836" y="4890"/>
                    <a:pt x="3870" y="4890"/>
                  </a:cubicBezTo>
                  <a:cubicBezTo>
                    <a:pt x="4070" y="4890"/>
                    <a:pt x="4303" y="4890"/>
                    <a:pt x="4570" y="4856"/>
                  </a:cubicBezTo>
                  <a:cubicBezTo>
                    <a:pt x="5337" y="5657"/>
                    <a:pt x="5538" y="6924"/>
                    <a:pt x="5438" y="7925"/>
                  </a:cubicBezTo>
                  <a:cubicBezTo>
                    <a:pt x="5371" y="8926"/>
                    <a:pt x="5071" y="9860"/>
                    <a:pt x="4770" y="10894"/>
                  </a:cubicBezTo>
                  <a:cubicBezTo>
                    <a:pt x="4637" y="11328"/>
                    <a:pt x="4504" y="11761"/>
                    <a:pt x="4370" y="12195"/>
                  </a:cubicBezTo>
                  <a:cubicBezTo>
                    <a:pt x="3836" y="14263"/>
                    <a:pt x="3870" y="15898"/>
                    <a:pt x="4470" y="17232"/>
                  </a:cubicBezTo>
                  <a:cubicBezTo>
                    <a:pt x="4604" y="17565"/>
                    <a:pt x="4904" y="17732"/>
                    <a:pt x="5237" y="17732"/>
                  </a:cubicBezTo>
                  <a:cubicBezTo>
                    <a:pt x="5337" y="17732"/>
                    <a:pt x="5471" y="17732"/>
                    <a:pt x="5571" y="17666"/>
                  </a:cubicBezTo>
                  <a:cubicBezTo>
                    <a:pt x="6005" y="17499"/>
                    <a:pt x="6171" y="16998"/>
                    <a:pt x="6005" y="16565"/>
                  </a:cubicBezTo>
                  <a:cubicBezTo>
                    <a:pt x="5571" y="15564"/>
                    <a:pt x="5571" y="14330"/>
                    <a:pt x="6005" y="12662"/>
                  </a:cubicBezTo>
                  <a:cubicBezTo>
                    <a:pt x="6105" y="12228"/>
                    <a:pt x="6238" y="11795"/>
                    <a:pt x="6372" y="11394"/>
                  </a:cubicBezTo>
                  <a:cubicBezTo>
                    <a:pt x="6705" y="10327"/>
                    <a:pt x="7039" y="9226"/>
                    <a:pt x="7105" y="8092"/>
                  </a:cubicBezTo>
                  <a:cubicBezTo>
                    <a:pt x="7239" y="6524"/>
                    <a:pt x="6872" y="5123"/>
                    <a:pt x="6138" y="4089"/>
                  </a:cubicBezTo>
                  <a:cubicBezTo>
                    <a:pt x="6338" y="3889"/>
                    <a:pt x="6538" y="3655"/>
                    <a:pt x="6738" y="3389"/>
                  </a:cubicBezTo>
                  <a:cubicBezTo>
                    <a:pt x="7205" y="2655"/>
                    <a:pt x="7539" y="1854"/>
                    <a:pt x="7706" y="1020"/>
                  </a:cubicBezTo>
                  <a:cubicBezTo>
                    <a:pt x="7773" y="553"/>
                    <a:pt x="7472" y="120"/>
                    <a:pt x="7039" y="20"/>
                  </a:cubicBezTo>
                  <a:cubicBezTo>
                    <a:pt x="6978" y="7"/>
                    <a:pt x="6918" y="0"/>
                    <a:pt x="6859" y="0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-260250" y="2530888"/>
              <a:ext cx="49638" cy="156688"/>
            </a:xfrm>
            <a:custGeom>
              <a:avLst/>
              <a:gdLst/>
              <a:ahLst/>
              <a:cxnLst/>
              <a:rect l="l" t="t" r="r" b="b"/>
              <a:pathLst>
                <a:path w="3971" h="12535" extrusionOk="0">
                  <a:moveTo>
                    <a:pt x="2133" y="0"/>
                  </a:moveTo>
                  <a:cubicBezTo>
                    <a:pt x="1996" y="0"/>
                    <a:pt x="1859" y="30"/>
                    <a:pt x="1735" y="92"/>
                  </a:cubicBezTo>
                  <a:cubicBezTo>
                    <a:pt x="1335" y="326"/>
                    <a:pt x="1202" y="860"/>
                    <a:pt x="1435" y="1260"/>
                  </a:cubicBezTo>
                  <a:cubicBezTo>
                    <a:pt x="2169" y="2528"/>
                    <a:pt x="2236" y="4162"/>
                    <a:pt x="1602" y="5530"/>
                  </a:cubicBezTo>
                  <a:cubicBezTo>
                    <a:pt x="1468" y="5763"/>
                    <a:pt x="1335" y="5997"/>
                    <a:pt x="1202" y="6264"/>
                  </a:cubicBezTo>
                  <a:cubicBezTo>
                    <a:pt x="1001" y="6597"/>
                    <a:pt x="768" y="6964"/>
                    <a:pt x="634" y="7364"/>
                  </a:cubicBezTo>
                  <a:cubicBezTo>
                    <a:pt x="1" y="8899"/>
                    <a:pt x="134" y="10733"/>
                    <a:pt x="1035" y="12134"/>
                  </a:cubicBezTo>
                  <a:cubicBezTo>
                    <a:pt x="1168" y="12401"/>
                    <a:pt x="1468" y="12535"/>
                    <a:pt x="1735" y="12535"/>
                  </a:cubicBezTo>
                  <a:cubicBezTo>
                    <a:pt x="1869" y="12535"/>
                    <a:pt x="2035" y="12501"/>
                    <a:pt x="2169" y="12401"/>
                  </a:cubicBezTo>
                  <a:cubicBezTo>
                    <a:pt x="2569" y="12168"/>
                    <a:pt x="2703" y="11634"/>
                    <a:pt x="2436" y="11234"/>
                  </a:cubicBezTo>
                  <a:cubicBezTo>
                    <a:pt x="1835" y="10300"/>
                    <a:pt x="1735" y="9066"/>
                    <a:pt x="2169" y="7998"/>
                  </a:cubicBezTo>
                  <a:cubicBezTo>
                    <a:pt x="2302" y="7698"/>
                    <a:pt x="2469" y="7431"/>
                    <a:pt x="2636" y="7097"/>
                  </a:cubicBezTo>
                  <a:cubicBezTo>
                    <a:pt x="2803" y="6831"/>
                    <a:pt x="2969" y="6530"/>
                    <a:pt x="3103" y="6230"/>
                  </a:cubicBezTo>
                  <a:cubicBezTo>
                    <a:pt x="3970" y="4396"/>
                    <a:pt x="3870" y="2194"/>
                    <a:pt x="2903" y="426"/>
                  </a:cubicBezTo>
                  <a:cubicBezTo>
                    <a:pt x="2742" y="150"/>
                    <a:pt x="2437" y="0"/>
                    <a:pt x="2133" y="0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-69275" y="2562688"/>
              <a:ext cx="50875" cy="164500"/>
            </a:xfrm>
            <a:custGeom>
              <a:avLst/>
              <a:gdLst/>
              <a:ahLst/>
              <a:cxnLst/>
              <a:rect l="l" t="t" r="r" b="b"/>
              <a:pathLst>
                <a:path w="4070" h="13160" extrusionOk="0">
                  <a:moveTo>
                    <a:pt x="3140" y="0"/>
                  </a:moveTo>
                  <a:cubicBezTo>
                    <a:pt x="2927" y="0"/>
                    <a:pt x="2719" y="84"/>
                    <a:pt x="2569" y="250"/>
                  </a:cubicBezTo>
                  <a:cubicBezTo>
                    <a:pt x="634" y="2185"/>
                    <a:pt x="0" y="5221"/>
                    <a:pt x="934" y="7756"/>
                  </a:cubicBezTo>
                  <a:cubicBezTo>
                    <a:pt x="1034" y="8056"/>
                    <a:pt x="1168" y="8323"/>
                    <a:pt x="1301" y="8623"/>
                  </a:cubicBezTo>
                  <a:cubicBezTo>
                    <a:pt x="1435" y="8957"/>
                    <a:pt x="1568" y="9257"/>
                    <a:pt x="1668" y="9590"/>
                  </a:cubicBezTo>
                  <a:cubicBezTo>
                    <a:pt x="1935" y="10391"/>
                    <a:pt x="1902" y="11225"/>
                    <a:pt x="1601" y="12025"/>
                  </a:cubicBezTo>
                  <a:cubicBezTo>
                    <a:pt x="1468" y="12459"/>
                    <a:pt x="1701" y="12926"/>
                    <a:pt x="2135" y="13093"/>
                  </a:cubicBezTo>
                  <a:cubicBezTo>
                    <a:pt x="2235" y="13126"/>
                    <a:pt x="2302" y="13160"/>
                    <a:pt x="2402" y="13160"/>
                  </a:cubicBezTo>
                  <a:cubicBezTo>
                    <a:pt x="2736" y="13160"/>
                    <a:pt x="3069" y="12926"/>
                    <a:pt x="3203" y="12593"/>
                  </a:cubicBezTo>
                  <a:cubicBezTo>
                    <a:pt x="3603" y="11458"/>
                    <a:pt x="3636" y="10224"/>
                    <a:pt x="3269" y="9090"/>
                  </a:cubicBezTo>
                  <a:cubicBezTo>
                    <a:pt x="3169" y="8690"/>
                    <a:pt x="3002" y="8289"/>
                    <a:pt x="2836" y="7923"/>
                  </a:cubicBezTo>
                  <a:cubicBezTo>
                    <a:pt x="2702" y="7656"/>
                    <a:pt x="2602" y="7422"/>
                    <a:pt x="2502" y="7189"/>
                  </a:cubicBezTo>
                  <a:cubicBezTo>
                    <a:pt x="1802" y="5254"/>
                    <a:pt x="2335" y="2886"/>
                    <a:pt x="3770" y="1451"/>
                  </a:cubicBezTo>
                  <a:cubicBezTo>
                    <a:pt x="4070" y="1118"/>
                    <a:pt x="4070" y="584"/>
                    <a:pt x="3736" y="250"/>
                  </a:cubicBezTo>
                  <a:cubicBezTo>
                    <a:pt x="3569" y="84"/>
                    <a:pt x="3353" y="0"/>
                    <a:pt x="3140" y="0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-384500" y="2605838"/>
              <a:ext cx="188063" cy="248525"/>
            </a:xfrm>
            <a:custGeom>
              <a:avLst/>
              <a:gdLst/>
              <a:ahLst/>
              <a:cxnLst/>
              <a:rect l="l" t="t" r="r" b="b"/>
              <a:pathLst>
                <a:path w="15045" h="19882" extrusionOk="0">
                  <a:moveTo>
                    <a:pt x="1869" y="0"/>
                  </a:moveTo>
                  <a:cubicBezTo>
                    <a:pt x="1663" y="0"/>
                    <a:pt x="1460" y="76"/>
                    <a:pt x="1301" y="234"/>
                  </a:cubicBezTo>
                  <a:cubicBezTo>
                    <a:pt x="968" y="534"/>
                    <a:pt x="934" y="1068"/>
                    <a:pt x="1234" y="1402"/>
                  </a:cubicBezTo>
                  <a:cubicBezTo>
                    <a:pt x="2102" y="2336"/>
                    <a:pt x="1601" y="4004"/>
                    <a:pt x="1335" y="4671"/>
                  </a:cubicBezTo>
                  <a:cubicBezTo>
                    <a:pt x="1234" y="4971"/>
                    <a:pt x="1101" y="5238"/>
                    <a:pt x="968" y="5538"/>
                  </a:cubicBezTo>
                  <a:cubicBezTo>
                    <a:pt x="501" y="6672"/>
                    <a:pt x="0" y="7873"/>
                    <a:pt x="100" y="9207"/>
                  </a:cubicBezTo>
                  <a:cubicBezTo>
                    <a:pt x="167" y="10375"/>
                    <a:pt x="767" y="11542"/>
                    <a:pt x="1768" y="12343"/>
                  </a:cubicBezTo>
                  <a:cubicBezTo>
                    <a:pt x="1935" y="12476"/>
                    <a:pt x="2135" y="12610"/>
                    <a:pt x="2302" y="12710"/>
                  </a:cubicBezTo>
                  <a:cubicBezTo>
                    <a:pt x="1635" y="13977"/>
                    <a:pt x="1668" y="15545"/>
                    <a:pt x="2435" y="16779"/>
                  </a:cubicBezTo>
                  <a:cubicBezTo>
                    <a:pt x="2602" y="17046"/>
                    <a:pt x="2869" y="17180"/>
                    <a:pt x="3136" y="17180"/>
                  </a:cubicBezTo>
                  <a:cubicBezTo>
                    <a:pt x="3303" y="17180"/>
                    <a:pt x="3469" y="17146"/>
                    <a:pt x="3603" y="17046"/>
                  </a:cubicBezTo>
                  <a:cubicBezTo>
                    <a:pt x="4003" y="16779"/>
                    <a:pt x="4103" y="16279"/>
                    <a:pt x="3870" y="15879"/>
                  </a:cubicBezTo>
                  <a:cubicBezTo>
                    <a:pt x="3369" y="15111"/>
                    <a:pt x="3403" y="14077"/>
                    <a:pt x="3903" y="13310"/>
                  </a:cubicBezTo>
                  <a:cubicBezTo>
                    <a:pt x="4142" y="13365"/>
                    <a:pt x="4370" y="13390"/>
                    <a:pt x="4600" y="13390"/>
                  </a:cubicBezTo>
                  <a:cubicBezTo>
                    <a:pt x="4788" y="13390"/>
                    <a:pt x="4976" y="13374"/>
                    <a:pt x="5171" y="13344"/>
                  </a:cubicBezTo>
                  <a:cubicBezTo>
                    <a:pt x="5671" y="13277"/>
                    <a:pt x="6138" y="13143"/>
                    <a:pt x="6605" y="12977"/>
                  </a:cubicBezTo>
                  <a:cubicBezTo>
                    <a:pt x="6905" y="12877"/>
                    <a:pt x="7205" y="12776"/>
                    <a:pt x="7506" y="12743"/>
                  </a:cubicBezTo>
                  <a:cubicBezTo>
                    <a:pt x="7748" y="12694"/>
                    <a:pt x="7997" y="12669"/>
                    <a:pt x="8248" y="12669"/>
                  </a:cubicBezTo>
                  <a:cubicBezTo>
                    <a:pt x="9519" y="12669"/>
                    <a:pt x="10856" y="13286"/>
                    <a:pt x="11775" y="14344"/>
                  </a:cubicBezTo>
                  <a:cubicBezTo>
                    <a:pt x="11909" y="14478"/>
                    <a:pt x="12009" y="14644"/>
                    <a:pt x="12142" y="14811"/>
                  </a:cubicBezTo>
                  <a:cubicBezTo>
                    <a:pt x="12142" y="14845"/>
                    <a:pt x="12109" y="14845"/>
                    <a:pt x="12109" y="14878"/>
                  </a:cubicBezTo>
                  <a:cubicBezTo>
                    <a:pt x="11575" y="16045"/>
                    <a:pt x="10741" y="17080"/>
                    <a:pt x="9640" y="17813"/>
                  </a:cubicBezTo>
                  <a:cubicBezTo>
                    <a:pt x="9274" y="18047"/>
                    <a:pt x="9173" y="18581"/>
                    <a:pt x="9440" y="18981"/>
                  </a:cubicBezTo>
                  <a:cubicBezTo>
                    <a:pt x="9607" y="19214"/>
                    <a:pt x="9874" y="19348"/>
                    <a:pt x="10141" y="19348"/>
                  </a:cubicBezTo>
                  <a:cubicBezTo>
                    <a:pt x="10308" y="19348"/>
                    <a:pt x="10474" y="19281"/>
                    <a:pt x="10608" y="19181"/>
                  </a:cubicBezTo>
                  <a:cubicBezTo>
                    <a:pt x="11575" y="18514"/>
                    <a:pt x="12376" y="17680"/>
                    <a:pt x="13010" y="16713"/>
                  </a:cubicBezTo>
                  <a:cubicBezTo>
                    <a:pt x="13210" y="17446"/>
                    <a:pt x="13343" y="18214"/>
                    <a:pt x="13310" y="19048"/>
                  </a:cubicBezTo>
                  <a:cubicBezTo>
                    <a:pt x="13310" y="19515"/>
                    <a:pt x="13677" y="19882"/>
                    <a:pt x="14144" y="19882"/>
                  </a:cubicBezTo>
                  <a:lnTo>
                    <a:pt x="14177" y="19882"/>
                  </a:lnTo>
                  <a:cubicBezTo>
                    <a:pt x="14644" y="19882"/>
                    <a:pt x="15011" y="19515"/>
                    <a:pt x="15011" y="19048"/>
                  </a:cubicBezTo>
                  <a:cubicBezTo>
                    <a:pt x="15044" y="16779"/>
                    <a:pt x="14344" y="14711"/>
                    <a:pt x="13043" y="13243"/>
                  </a:cubicBezTo>
                  <a:cubicBezTo>
                    <a:pt x="11799" y="11807"/>
                    <a:pt x="10006" y="10965"/>
                    <a:pt x="8252" y="10965"/>
                  </a:cubicBezTo>
                  <a:cubicBezTo>
                    <a:pt x="7889" y="10965"/>
                    <a:pt x="7527" y="11001"/>
                    <a:pt x="7172" y="11075"/>
                  </a:cubicBezTo>
                  <a:cubicBezTo>
                    <a:pt x="6772" y="11142"/>
                    <a:pt x="6405" y="11275"/>
                    <a:pt x="6071" y="11375"/>
                  </a:cubicBezTo>
                  <a:cubicBezTo>
                    <a:pt x="5671" y="11509"/>
                    <a:pt x="5304" y="11642"/>
                    <a:pt x="4937" y="11676"/>
                  </a:cubicBezTo>
                  <a:cubicBezTo>
                    <a:pt x="4831" y="11691"/>
                    <a:pt x="4724" y="11698"/>
                    <a:pt x="4616" y="11698"/>
                  </a:cubicBezTo>
                  <a:cubicBezTo>
                    <a:pt x="4008" y="11698"/>
                    <a:pt x="3374" y="11462"/>
                    <a:pt x="2836" y="11009"/>
                  </a:cubicBezTo>
                  <a:cubicBezTo>
                    <a:pt x="2202" y="10508"/>
                    <a:pt x="1802" y="9808"/>
                    <a:pt x="1768" y="9107"/>
                  </a:cubicBezTo>
                  <a:cubicBezTo>
                    <a:pt x="1701" y="8140"/>
                    <a:pt x="2102" y="7206"/>
                    <a:pt x="2535" y="6205"/>
                  </a:cubicBezTo>
                  <a:cubicBezTo>
                    <a:pt x="2669" y="5905"/>
                    <a:pt x="2802" y="5605"/>
                    <a:pt x="2902" y="5271"/>
                  </a:cubicBezTo>
                  <a:cubicBezTo>
                    <a:pt x="3670" y="3236"/>
                    <a:pt x="3536" y="1402"/>
                    <a:pt x="2502" y="268"/>
                  </a:cubicBezTo>
                  <a:cubicBezTo>
                    <a:pt x="2327" y="92"/>
                    <a:pt x="2097" y="0"/>
                    <a:pt x="1869" y="0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-91800" y="2862425"/>
              <a:ext cx="103013" cy="145800"/>
            </a:xfrm>
            <a:custGeom>
              <a:avLst/>
              <a:gdLst/>
              <a:ahLst/>
              <a:cxnLst/>
              <a:rect l="l" t="t" r="r" b="b"/>
              <a:pathLst>
                <a:path w="8241" h="11664" extrusionOk="0">
                  <a:moveTo>
                    <a:pt x="7321" y="1"/>
                  </a:moveTo>
                  <a:cubicBezTo>
                    <a:pt x="6947" y="1"/>
                    <a:pt x="6587" y="250"/>
                    <a:pt x="6472" y="622"/>
                  </a:cubicBezTo>
                  <a:cubicBezTo>
                    <a:pt x="6139" y="1856"/>
                    <a:pt x="5705" y="2624"/>
                    <a:pt x="5105" y="3024"/>
                  </a:cubicBezTo>
                  <a:cubicBezTo>
                    <a:pt x="4738" y="3291"/>
                    <a:pt x="4304" y="3424"/>
                    <a:pt x="3837" y="3591"/>
                  </a:cubicBezTo>
                  <a:cubicBezTo>
                    <a:pt x="3337" y="3724"/>
                    <a:pt x="2836" y="3891"/>
                    <a:pt x="2369" y="4158"/>
                  </a:cubicBezTo>
                  <a:cubicBezTo>
                    <a:pt x="1502" y="4658"/>
                    <a:pt x="802" y="5492"/>
                    <a:pt x="234" y="6593"/>
                  </a:cubicBezTo>
                  <a:cubicBezTo>
                    <a:pt x="1" y="7027"/>
                    <a:pt x="168" y="7527"/>
                    <a:pt x="601" y="7727"/>
                  </a:cubicBezTo>
                  <a:cubicBezTo>
                    <a:pt x="701" y="7794"/>
                    <a:pt x="835" y="7827"/>
                    <a:pt x="968" y="7827"/>
                  </a:cubicBezTo>
                  <a:cubicBezTo>
                    <a:pt x="1269" y="7827"/>
                    <a:pt x="1569" y="7661"/>
                    <a:pt x="1736" y="7360"/>
                  </a:cubicBezTo>
                  <a:cubicBezTo>
                    <a:pt x="2136" y="6526"/>
                    <a:pt x="2636" y="5959"/>
                    <a:pt x="3203" y="5626"/>
                  </a:cubicBezTo>
                  <a:cubicBezTo>
                    <a:pt x="3470" y="5492"/>
                    <a:pt x="3770" y="5392"/>
                    <a:pt x="4071" y="5259"/>
                  </a:cubicBezTo>
                  <a:cubicBezTo>
                    <a:pt x="4204" y="7661"/>
                    <a:pt x="5538" y="10229"/>
                    <a:pt x="6539" y="11363"/>
                  </a:cubicBezTo>
                  <a:cubicBezTo>
                    <a:pt x="6706" y="11563"/>
                    <a:pt x="6939" y="11663"/>
                    <a:pt x="7173" y="11663"/>
                  </a:cubicBezTo>
                  <a:cubicBezTo>
                    <a:pt x="7373" y="11663"/>
                    <a:pt x="7573" y="11597"/>
                    <a:pt x="7740" y="11463"/>
                  </a:cubicBezTo>
                  <a:cubicBezTo>
                    <a:pt x="8073" y="11163"/>
                    <a:pt x="8107" y="10629"/>
                    <a:pt x="7807" y="10262"/>
                  </a:cubicBezTo>
                  <a:cubicBezTo>
                    <a:pt x="6839" y="9195"/>
                    <a:pt x="5672" y="6560"/>
                    <a:pt x="5738" y="4625"/>
                  </a:cubicBezTo>
                  <a:cubicBezTo>
                    <a:pt x="5838" y="4558"/>
                    <a:pt x="5939" y="4492"/>
                    <a:pt x="6039" y="4425"/>
                  </a:cubicBezTo>
                  <a:cubicBezTo>
                    <a:pt x="7306" y="3591"/>
                    <a:pt x="7840" y="2090"/>
                    <a:pt x="8107" y="1056"/>
                  </a:cubicBezTo>
                  <a:cubicBezTo>
                    <a:pt x="8240" y="622"/>
                    <a:pt x="7973" y="155"/>
                    <a:pt x="7506" y="22"/>
                  </a:cubicBezTo>
                  <a:cubicBezTo>
                    <a:pt x="7445" y="8"/>
                    <a:pt x="7383" y="1"/>
                    <a:pt x="7321" y="1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-496662" y="2868475"/>
              <a:ext cx="88825" cy="134325"/>
            </a:xfrm>
            <a:custGeom>
              <a:avLst/>
              <a:gdLst/>
              <a:ahLst/>
              <a:cxnLst/>
              <a:rect l="l" t="t" r="r" b="b"/>
              <a:pathLst>
                <a:path w="7106" h="10746" extrusionOk="0">
                  <a:moveTo>
                    <a:pt x="947" y="1"/>
                  </a:moveTo>
                  <a:cubicBezTo>
                    <a:pt x="865" y="1"/>
                    <a:pt x="782" y="13"/>
                    <a:pt x="701" y="38"/>
                  </a:cubicBezTo>
                  <a:cubicBezTo>
                    <a:pt x="267" y="205"/>
                    <a:pt x="0" y="672"/>
                    <a:pt x="167" y="1105"/>
                  </a:cubicBezTo>
                  <a:cubicBezTo>
                    <a:pt x="434" y="2006"/>
                    <a:pt x="1001" y="2807"/>
                    <a:pt x="1735" y="3374"/>
                  </a:cubicBezTo>
                  <a:cubicBezTo>
                    <a:pt x="1568" y="4141"/>
                    <a:pt x="1401" y="5008"/>
                    <a:pt x="1368" y="5876"/>
                  </a:cubicBezTo>
                  <a:cubicBezTo>
                    <a:pt x="1334" y="7177"/>
                    <a:pt x="1635" y="8344"/>
                    <a:pt x="2235" y="9211"/>
                  </a:cubicBezTo>
                  <a:cubicBezTo>
                    <a:pt x="2302" y="9345"/>
                    <a:pt x="2369" y="9445"/>
                    <a:pt x="2469" y="9545"/>
                  </a:cubicBezTo>
                  <a:cubicBezTo>
                    <a:pt x="2602" y="9745"/>
                    <a:pt x="2769" y="9945"/>
                    <a:pt x="2802" y="10112"/>
                  </a:cubicBezTo>
                  <a:cubicBezTo>
                    <a:pt x="2902" y="10512"/>
                    <a:pt x="3236" y="10746"/>
                    <a:pt x="3603" y="10746"/>
                  </a:cubicBezTo>
                  <a:cubicBezTo>
                    <a:pt x="3669" y="10746"/>
                    <a:pt x="3770" y="10746"/>
                    <a:pt x="3836" y="10712"/>
                  </a:cubicBezTo>
                  <a:cubicBezTo>
                    <a:pt x="4270" y="10612"/>
                    <a:pt x="4537" y="10145"/>
                    <a:pt x="4437" y="9712"/>
                  </a:cubicBezTo>
                  <a:cubicBezTo>
                    <a:pt x="4303" y="9245"/>
                    <a:pt x="4070" y="8878"/>
                    <a:pt x="3836" y="8578"/>
                  </a:cubicBezTo>
                  <a:cubicBezTo>
                    <a:pt x="3770" y="8477"/>
                    <a:pt x="3703" y="8377"/>
                    <a:pt x="3636" y="8311"/>
                  </a:cubicBezTo>
                  <a:cubicBezTo>
                    <a:pt x="3136" y="7510"/>
                    <a:pt x="3036" y="6576"/>
                    <a:pt x="3069" y="5909"/>
                  </a:cubicBezTo>
                  <a:cubicBezTo>
                    <a:pt x="3069" y="5342"/>
                    <a:pt x="3169" y="4741"/>
                    <a:pt x="3303" y="4174"/>
                  </a:cubicBezTo>
                  <a:cubicBezTo>
                    <a:pt x="3736" y="4274"/>
                    <a:pt x="4170" y="4375"/>
                    <a:pt x="4637" y="4375"/>
                  </a:cubicBezTo>
                  <a:cubicBezTo>
                    <a:pt x="5271" y="4375"/>
                    <a:pt x="5904" y="4241"/>
                    <a:pt x="6505" y="3974"/>
                  </a:cubicBezTo>
                  <a:cubicBezTo>
                    <a:pt x="6905" y="3807"/>
                    <a:pt x="7105" y="3307"/>
                    <a:pt x="6938" y="2873"/>
                  </a:cubicBezTo>
                  <a:cubicBezTo>
                    <a:pt x="6791" y="2555"/>
                    <a:pt x="6482" y="2362"/>
                    <a:pt x="6169" y="2362"/>
                  </a:cubicBezTo>
                  <a:cubicBezTo>
                    <a:pt x="6057" y="2362"/>
                    <a:pt x="5944" y="2387"/>
                    <a:pt x="5838" y="2440"/>
                  </a:cubicBezTo>
                  <a:cubicBezTo>
                    <a:pt x="5463" y="2603"/>
                    <a:pt x="5049" y="2686"/>
                    <a:pt x="4634" y="2686"/>
                  </a:cubicBezTo>
                  <a:cubicBezTo>
                    <a:pt x="4198" y="2686"/>
                    <a:pt x="3762" y="2594"/>
                    <a:pt x="3369" y="2406"/>
                  </a:cubicBezTo>
                  <a:cubicBezTo>
                    <a:pt x="3269" y="2273"/>
                    <a:pt x="3102" y="2173"/>
                    <a:pt x="2902" y="2106"/>
                  </a:cubicBezTo>
                  <a:lnTo>
                    <a:pt x="2869" y="2106"/>
                  </a:lnTo>
                  <a:cubicBezTo>
                    <a:pt x="2335" y="1739"/>
                    <a:pt x="1968" y="1206"/>
                    <a:pt x="1768" y="605"/>
                  </a:cubicBezTo>
                  <a:cubicBezTo>
                    <a:pt x="1633" y="226"/>
                    <a:pt x="1300" y="1"/>
                    <a:pt x="947" y="1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-450387" y="3006013"/>
              <a:ext cx="52975" cy="180675"/>
            </a:xfrm>
            <a:custGeom>
              <a:avLst/>
              <a:gdLst/>
              <a:ahLst/>
              <a:cxnLst/>
              <a:rect l="l" t="t" r="r" b="b"/>
              <a:pathLst>
                <a:path w="4238" h="14454" extrusionOk="0">
                  <a:moveTo>
                    <a:pt x="3032" y="0"/>
                  </a:moveTo>
                  <a:cubicBezTo>
                    <a:pt x="2990" y="0"/>
                    <a:pt x="2946" y="3"/>
                    <a:pt x="2903" y="10"/>
                  </a:cubicBezTo>
                  <a:cubicBezTo>
                    <a:pt x="2469" y="110"/>
                    <a:pt x="2169" y="543"/>
                    <a:pt x="2236" y="1010"/>
                  </a:cubicBezTo>
                  <a:cubicBezTo>
                    <a:pt x="2503" y="2411"/>
                    <a:pt x="2169" y="3946"/>
                    <a:pt x="1368" y="5147"/>
                  </a:cubicBezTo>
                  <a:cubicBezTo>
                    <a:pt x="1268" y="5247"/>
                    <a:pt x="1202" y="5380"/>
                    <a:pt x="1102" y="5514"/>
                  </a:cubicBezTo>
                  <a:cubicBezTo>
                    <a:pt x="868" y="5847"/>
                    <a:pt x="568" y="6214"/>
                    <a:pt x="368" y="6681"/>
                  </a:cubicBezTo>
                  <a:cubicBezTo>
                    <a:pt x="34" y="7448"/>
                    <a:pt x="34" y="8316"/>
                    <a:pt x="34" y="8983"/>
                  </a:cubicBezTo>
                  <a:cubicBezTo>
                    <a:pt x="1" y="10884"/>
                    <a:pt x="68" y="12685"/>
                    <a:pt x="1202" y="14120"/>
                  </a:cubicBezTo>
                  <a:cubicBezTo>
                    <a:pt x="1368" y="14353"/>
                    <a:pt x="1602" y="14453"/>
                    <a:pt x="1869" y="14453"/>
                  </a:cubicBezTo>
                  <a:cubicBezTo>
                    <a:pt x="2036" y="14453"/>
                    <a:pt x="2236" y="14387"/>
                    <a:pt x="2403" y="14253"/>
                  </a:cubicBezTo>
                  <a:cubicBezTo>
                    <a:pt x="2736" y="13986"/>
                    <a:pt x="2803" y="13453"/>
                    <a:pt x="2536" y="13086"/>
                  </a:cubicBezTo>
                  <a:cubicBezTo>
                    <a:pt x="1735" y="12085"/>
                    <a:pt x="1669" y="10584"/>
                    <a:pt x="1702" y="9016"/>
                  </a:cubicBezTo>
                  <a:cubicBezTo>
                    <a:pt x="1702" y="8416"/>
                    <a:pt x="1735" y="7815"/>
                    <a:pt x="1936" y="7348"/>
                  </a:cubicBezTo>
                  <a:cubicBezTo>
                    <a:pt x="2036" y="7048"/>
                    <a:pt x="2236" y="6781"/>
                    <a:pt x="2469" y="6481"/>
                  </a:cubicBezTo>
                  <a:cubicBezTo>
                    <a:pt x="2569" y="6347"/>
                    <a:pt x="2669" y="6214"/>
                    <a:pt x="2769" y="6081"/>
                  </a:cubicBezTo>
                  <a:cubicBezTo>
                    <a:pt x="3804" y="4513"/>
                    <a:pt x="4237" y="2545"/>
                    <a:pt x="3904" y="710"/>
                  </a:cubicBezTo>
                  <a:cubicBezTo>
                    <a:pt x="3813" y="287"/>
                    <a:pt x="3448" y="0"/>
                    <a:pt x="3032" y="0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-439962" y="3171838"/>
              <a:ext cx="253950" cy="281700"/>
            </a:xfrm>
            <a:custGeom>
              <a:avLst/>
              <a:gdLst/>
              <a:ahLst/>
              <a:cxnLst/>
              <a:rect l="l" t="t" r="r" b="b"/>
              <a:pathLst>
                <a:path w="20316" h="22536" extrusionOk="0">
                  <a:moveTo>
                    <a:pt x="6838" y="0"/>
                  </a:moveTo>
                  <a:cubicBezTo>
                    <a:pt x="6632" y="0"/>
                    <a:pt x="6385" y="58"/>
                    <a:pt x="6105" y="220"/>
                  </a:cubicBezTo>
                  <a:cubicBezTo>
                    <a:pt x="4671" y="1054"/>
                    <a:pt x="3603" y="2421"/>
                    <a:pt x="3136" y="4023"/>
                  </a:cubicBezTo>
                  <a:cubicBezTo>
                    <a:pt x="2836" y="5057"/>
                    <a:pt x="2803" y="6157"/>
                    <a:pt x="3036" y="7225"/>
                  </a:cubicBezTo>
                  <a:cubicBezTo>
                    <a:pt x="2436" y="7058"/>
                    <a:pt x="1869" y="6891"/>
                    <a:pt x="1635" y="6558"/>
                  </a:cubicBezTo>
                  <a:cubicBezTo>
                    <a:pt x="1475" y="6318"/>
                    <a:pt x="1219" y="6198"/>
                    <a:pt x="960" y="6198"/>
                  </a:cubicBezTo>
                  <a:cubicBezTo>
                    <a:pt x="788" y="6198"/>
                    <a:pt x="615" y="6251"/>
                    <a:pt x="468" y="6358"/>
                  </a:cubicBezTo>
                  <a:cubicBezTo>
                    <a:pt x="67" y="6624"/>
                    <a:pt x="1" y="7158"/>
                    <a:pt x="268" y="7525"/>
                  </a:cubicBezTo>
                  <a:cubicBezTo>
                    <a:pt x="868" y="8359"/>
                    <a:pt x="1802" y="8626"/>
                    <a:pt x="2636" y="8859"/>
                  </a:cubicBezTo>
                  <a:cubicBezTo>
                    <a:pt x="3203" y="9026"/>
                    <a:pt x="3770" y="9160"/>
                    <a:pt x="4037" y="9493"/>
                  </a:cubicBezTo>
                  <a:cubicBezTo>
                    <a:pt x="4204" y="9693"/>
                    <a:pt x="4337" y="9960"/>
                    <a:pt x="4471" y="10294"/>
                  </a:cubicBezTo>
                  <a:cubicBezTo>
                    <a:pt x="4604" y="10661"/>
                    <a:pt x="4804" y="11128"/>
                    <a:pt x="5138" y="11495"/>
                  </a:cubicBezTo>
                  <a:cubicBezTo>
                    <a:pt x="4037" y="13429"/>
                    <a:pt x="3670" y="15764"/>
                    <a:pt x="4204" y="17933"/>
                  </a:cubicBezTo>
                  <a:cubicBezTo>
                    <a:pt x="4304" y="18333"/>
                    <a:pt x="4637" y="18600"/>
                    <a:pt x="5038" y="18600"/>
                  </a:cubicBezTo>
                  <a:cubicBezTo>
                    <a:pt x="5104" y="18600"/>
                    <a:pt x="5171" y="18566"/>
                    <a:pt x="5238" y="18566"/>
                  </a:cubicBezTo>
                  <a:cubicBezTo>
                    <a:pt x="5671" y="18433"/>
                    <a:pt x="5972" y="17999"/>
                    <a:pt x="5838" y="17532"/>
                  </a:cubicBezTo>
                  <a:cubicBezTo>
                    <a:pt x="5405" y="15731"/>
                    <a:pt x="5705" y="13796"/>
                    <a:pt x="6672" y="12229"/>
                  </a:cubicBezTo>
                  <a:cubicBezTo>
                    <a:pt x="6731" y="12233"/>
                    <a:pt x="6790" y="12235"/>
                    <a:pt x="6848" y="12235"/>
                  </a:cubicBezTo>
                  <a:cubicBezTo>
                    <a:pt x="7215" y="12235"/>
                    <a:pt x="7556" y="12153"/>
                    <a:pt x="7873" y="12095"/>
                  </a:cubicBezTo>
                  <a:cubicBezTo>
                    <a:pt x="8116" y="12068"/>
                    <a:pt x="8359" y="12019"/>
                    <a:pt x="8584" y="12019"/>
                  </a:cubicBezTo>
                  <a:cubicBezTo>
                    <a:pt x="8637" y="12019"/>
                    <a:pt x="8689" y="12022"/>
                    <a:pt x="8740" y="12028"/>
                  </a:cubicBezTo>
                  <a:cubicBezTo>
                    <a:pt x="9474" y="12095"/>
                    <a:pt x="10075" y="12896"/>
                    <a:pt x="10708" y="13696"/>
                  </a:cubicBezTo>
                  <a:cubicBezTo>
                    <a:pt x="10842" y="13830"/>
                    <a:pt x="10942" y="13996"/>
                    <a:pt x="11042" y="14130"/>
                  </a:cubicBezTo>
                  <a:cubicBezTo>
                    <a:pt x="12109" y="15464"/>
                    <a:pt x="14578" y="17499"/>
                    <a:pt x="16879" y="17566"/>
                  </a:cubicBezTo>
                  <a:cubicBezTo>
                    <a:pt x="16879" y="17566"/>
                    <a:pt x="16879" y="17599"/>
                    <a:pt x="16879" y="17599"/>
                  </a:cubicBezTo>
                  <a:cubicBezTo>
                    <a:pt x="17080" y="19334"/>
                    <a:pt x="17880" y="20868"/>
                    <a:pt x="18647" y="22136"/>
                  </a:cubicBezTo>
                  <a:cubicBezTo>
                    <a:pt x="18814" y="22402"/>
                    <a:pt x="19081" y="22536"/>
                    <a:pt x="19381" y="22536"/>
                  </a:cubicBezTo>
                  <a:cubicBezTo>
                    <a:pt x="19515" y="22536"/>
                    <a:pt x="19648" y="22503"/>
                    <a:pt x="19782" y="22402"/>
                  </a:cubicBezTo>
                  <a:cubicBezTo>
                    <a:pt x="20182" y="22169"/>
                    <a:pt x="20315" y="21669"/>
                    <a:pt x="20082" y="21268"/>
                  </a:cubicBezTo>
                  <a:cubicBezTo>
                    <a:pt x="19415" y="20134"/>
                    <a:pt x="18747" y="18800"/>
                    <a:pt x="18547" y="17399"/>
                  </a:cubicBezTo>
                  <a:cubicBezTo>
                    <a:pt x="18414" y="16031"/>
                    <a:pt x="18814" y="14730"/>
                    <a:pt x="19648" y="13963"/>
                  </a:cubicBezTo>
                  <a:cubicBezTo>
                    <a:pt x="20015" y="13663"/>
                    <a:pt x="20015" y="13129"/>
                    <a:pt x="19715" y="12796"/>
                  </a:cubicBezTo>
                  <a:cubicBezTo>
                    <a:pt x="19554" y="12599"/>
                    <a:pt x="19326" y="12498"/>
                    <a:pt x="19098" y="12498"/>
                  </a:cubicBezTo>
                  <a:cubicBezTo>
                    <a:pt x="18900" y="12498"/>
                    <a:pt x="18702" y="12574"/>
                    <a:pt x="18547" y="12729"/>
                  </a:cubicBezTo>
                  <a:cubicBezTo>
                    <a:pt x="17647" y="13496"/>
                    <a:pt x="17080" y="14630"/>
                    <a:pt x="16913" y="15864"/>
                  </a:cubicBezTo>
                  <a:cubicBezTo>
                    <a:pt x="15445" y="15798"/>
                    <a:pt x="13444" y="14430"/>
                    <a:pt x="12376" y="13062"/>
                  </a:cubicBezTo>
                  <a:cubicBezTo>
                    <a:pt x="12276" y="12929"/>
                    <a:pt x="12176" y="12796"/>
                    <a:pt x="12043" y="12662"/>
                  </a:cubicBezTo>
                  <a:cubicBezTo>
                    <a:pt x="11309" y="11695"/>
                    <a:pt x="10375" y="10461"/>
                    <a:pt x="8874" y="10360"/>
                  </a:cubicBezTo>
                  <a:cubicBezTo>
                    <a:pt x="8788" y="10354"/>
                    <a:pt x="8704" y="10352"/>
                    <a:pt x="8620" y="10352"/>
                  </a:cubicBezTo>
                  <a:cubicBezTo>
                    <a:pt x="8249" y="10352"/>
                    <a:pt x="7900" y="10406"/>
                    <a:pt x="7573" y="10461"/>
                  </a:cubicBezTo>
                  <a:cubicBezTo>
                    <a:pt x="7273" y="10527"/>
                    <a:pt x="7006" y="10561"/>
                    <a:pt x="6772" y="10561"/>
                  </a:cubicBezTo>
                  <a:cubicBezTo>
                    <a:pt x="6672" y="10494"/>
                    <a:pt x="6572" y="10427"/>
                    <a:pt x="6439" y="10427"/>
                  </a:cubicBezTo>
                  <a:cubicBezTo>
                    <a:pt x="6272" y="10260"/>
                    <a:pt x="6172" y="9960"/>
                    <a:pt x="6005" y="9627"/>
                  </a:cubicBezTo>
                  <a:cubicBezTo>
                    <a:pt x="5838" y="9226"/>
                    <a:pt x="5671" y="8793"/>
                    <a:pt x="5338" y="8392"/>
                  </a:cubicBezTo>
                  <a:cubicBezTo>
                    <a:pt x="5271" y="8359"/>
                    <a:pt x="5238" y="8326"/>
                    <a:pt x="5204" y="8292"/>
                  </a:cubicBezTo>
                  <a:cubicBezTo>
                    <a:pt x="5204" y="8226"/>
                    <a:pt x="5171" y="8126"/>
                    <a:pt x="5138" y="8059"/>
                  </a:cubicBezTo>
                  <a:cubicBezTo>
                    <a:pt x="4571" y="6991"/>
                    <a:pt x="4404" y="5690"/>
                    <a:pt x="4771" y="4490"/>
                  </a:cubicBezTo>
                  <a:cubicBezTo>
                    <a:pt x="5071" y="3355"/>
                    <a:pt x="5838" y="2355"/>
                    <a:pt x="6872" y="1721"/>
                  </a:cubicBezTo>
                  <a:cubicBezTo>
                    <a:pt x="6903" y="1724"/>
                    <a:pt x="6933" y="1726"/>
                    <a:pt x="6963" y="1726"/>
                  </a:cubicBezTo>
                  <a:cubicBezTo>
                    <a:pt x="7232" y="1726"/>
                    <a:pt x="7490" y="1594"/>
                    <a:pt x="7640" y="1354"/>
                  </a:cubicBezTo>
                  <a:cubicBezTo>
                    <a:pt x="7906" y="954"/>
                    <a:pt x="7806" y="453"/>
                    <a:pt x="7406" y="187"/>
                  </a:cubicBezTo>
                  <a:cubicBezTo>
                    <a:pt x="7294" y="93"/>
                    <a:pt x="7099" y="0"/>
                    <a:pt x="6838" y="0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-142250" y="3486288"/>
              <a:ext cx="157213" cy="99013"/>
            </a:xfrm>
            <a:custGeom>
              <a:avLst/>
              <a:gdLst/>
              <a:ahLst/>
              <a:cxnLst/>
              <a:rect l="l" t="t" r="r" b="b"/>
              <a:pathLst>
                <a:path w="12577" h="7921" extrusionOk="0">
                  <a:moveTo>
                    <a:pt x="11604" y="0"/>
                  </a:moveTo>
                  <a:cubicBezTo>
                    <a:pt x="11457" y="0"/>
                    <a:pt x="11309" y="37"/>
                    <a:pt x="11175" y="115"/>
                  </a:cubicBezTo>
                  <a:cubicBezTo>
                    <a:pt x="10575" y="449"/>
                    <a:pt x="10075" y="916"/>
                    <a:pt x="9574" y="1349"/>
                  </a:cubicBezTo>
                  <a:cubicBezTo>
                    <a:pt x="9274" y="1616"/>
                    <a:pt x="9007" y="1883"/>
                    <a:pt x="8707" y="2083"/>
                  </a:cubicBezTo>
                  <a:cubicBezTo>
                    <a:pt x="8437" y="2326"/>
                    <a:pt x="7774" y="2765"/>
                    <a:pt x="7125" y="2765"/>
                  </a:cubicBezTo>
                  <a:cubicBezTo>
                    <a:pt x="6971" y="2765"/>
                    <a:pt x="6819" y="2741"/>
                    <a:pt x="6672" y="2684"/>
                  </a:cubicBezTo>
                  <a:cubicBezTo>
                    <a:pt x="6405" y="2584"/>
                    <a:pt x="6105" y="2383"/>
                    <a:pt x="5805" y="2150"/>
                  </a:cubicBezTo>
                  <a:cubicBezTo>
                    <a:pt x="5505" y="1883"/>
                    <a:pt x="5138" y="1616"/>
                    <a:pt x="4671" y="1416"/>
                  </a:cubicBezTo>
                  <a:cubicBezTo>
                    <a:pt x="4276" y="1233"/>
                    <a:pt x="3851" y="1145"/>
                    <a:pt x="3426" y="1145"/>
                  </a:cubicBezTo>
                  <a:cubicBezTo>
                    <a:pt x="2847" y="1145"/>
                    <a:pt x="2269" y="1308"/>
                    <a:pt x="1769" y="1616"/>
                  </a:cubicBezTo>
                  <a:cubicBezTo>
                    <a:pt x="1569" y="1750"/>
                    <a:pt x="1402" y="1883"/>
                    <a:pt x="1235" y="1983"/>
                  </a:cubicBezTo>
                  <a:cubicBezTo>
                    <a:pt x="1068" y="2150"/>
                    <a:pt x="868" y="2317"/>
                    <a:pt x="701" y="2350"/>
                  </a:cubicBezTo>
                  <a:cubicBezTo>
                    <a:pt x="268" y="2484"/>
                    <a:pt x="1" y="2951"/>
                    <a:pt x="134" y="3384"/>
                  </a:cubicBezTo>
                  <a:cubicBezTo>
                    <a:pt x="244" y="3742"/>
                    <a:pt x="581" y="3986"/>
                    <a:pt x="939" y="3986"/>
                  </a:cubicBezTo>
                  <a:cubicBezTo>
                    <a:pt x="1015" y="3986"/>
                    <a:pt x="1092" y="3975"/>
                    <a:pt x="1168" y="3951"/>
                  </a:cubicBezTo>
                  <a:cubicBezTo>
                    <a:pt x="1669" y="3818"/>
                    <a:pt x="2002" y="3518"/>
                    <a:pt x="2302" y="3317"/>
                  </a:cubicBezTo>
                  <a:cubicBezTo>
                    <a:pt x="2436" y="3217"/>
                    <a:pt x="2536" y="3117"/>
                    <a:pt x="2669" y="3051"/>
                  </a:cubicBezTo>
                  <a:cubicBezTo>
                    <a:pt x="2879" y="2898"/>
                    <a:pt x="3143" y="2822"/>
                    <a:pt x="3412" y="2822"/>
                  </a:cubicBezTo>
                  <a:cubicBezTo>
                    <a:pt x="3614" y="2822"/>
                    <a:pt x="3818" y="2865"/>
                    <a:pt x="4004" y="2951"/>
                  </a:cubicBezTo>
                  <a:cubicBezTo>
                    <a:pt x="4237" y="3051"/>
                    <a:pt x="4504" y="3251"/>
                    <a:pt x="4771" y="3451"/>
                  </a:cubicBezTo>
                  <a:cubicBezTo>
                    <a:pt x="5138" y="3751"/>
                    <a:pt x="5571" y="4085"/>
                    <a:pt x="6105" y="4285"/>
                  </a:cubicBezTo>
                  <a:cubicBezTo>
                    <a:pt x="6172" y="4318"/>
                    <a:pt x="6239" y="4318"/>
                    <a:pt x="6339" y="4352"/>
                  </a:cubicBezTo>
                  <a:cubicBezTo>
                    <a:pt x="6439" y="5686"/>
                    <a:pt x="7606" y="7320"/>
                    <a:pt x="8407" y="7787"/>
                  </a:cubicBezTo>
                  <a:cubicBezTo>
                    <a:pt x="8540" y="7887"/>
                    <a:pt x="8707" y="7921"/>
                    <a:pt x="8874" y="7921"/>
                  </a:cubicBezTo>
                  <a:cubicBezTo>
                    <a:pt x="9141" y="7921"/>
                    <a:pt x="9407" y="7787"/>
                    <a:pt x="9574" y="7554"/>
                  </a:cubicBezTo>
                  <a:cubicBezTo>
                    <a:pt x="9808" y="7154"/>
                    <a:pt x="9708" y="6620"/>
                    <a:pt x="9307" y="6386"/>
                  </a:cubicBezTo>
                  <a:cubicBezTo>
                    <a:pt x="8840" y="6086"/>
                    <a:pt x="8107" y="4919"/>
                    <a:pt x="8006" y="4318"/>
                  </a:cubicBezTo>
                  <a:cubicBezTo>
                    <a:pt x="8574" y="4151"/>
                    <a:pt x="9174" y="3851"/>
                    <a:pt x="9741" y="3418"/>
                  </a:cubicBezTo>
                  <a:cubicBezTo>
                    <a:pt x="10075" y="3151"/>
                    <a:pt x="10408" y="2884"/>
                    <a:pt x="10708" y="2617"/>
                  </a:cubicBezTo>
                  <a:cubicBezTo>
                    <a:pt x="11142" y="2217"/>
                    <a:pt x="11576" y="1816"/>
                    <a:pt x="12043" y="1550"/>
                  </a:cubicBezTo>
                  <a:cubicBezTo>
                    <a:pt x="12443" y="1316"/>
                    <a:pt x="12576" y="816"/>
                    <a:pt x="12343" y="415"/>
                  </a:cubicBezTo>
                  <a:cubicBezTo>
                    <a:pt x="12187" y="149"/>
                    <a:pt x="11898" y="0"/>
                    <a:pt x="11604" y="0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-377412" y="2982750"/>
              <a:ext cx="378613" cy="420338"/>
            </a:xfrm>
            <a:custGeom>
              <a:avLst/>
              <a:gdLst/>
              <a:ahLst/>
              <a:cxnLst/>
              <a:rect l="l" t="t" r="r" b="b"/>
              <a:pathLst>
                <a:path w="30289" h="33627" extrusionOk="0">
                  <a:moveTo>
                    <a:pt x="4396" y="0"/>
                  </a:moveTo>
                  <a:cubicBezTo>
                    <a:pt x="4376" y="0"/>
                    <a:pt x="4357" y="1"/>
                    <a:pt x="4337" y="3"/>
                  </a:cubicBezTo>
                  <a:cubicBezTo>
                    <a:pt x="3870" y="36"/>
                    <a:pt x="3503" y="436"/>
                    <a:pt x="3536" y="903"/>
                  </a:cubicBezTo>
                  <a:cubicBezTo>
                    <a:pt x="3636" y="2571"/>
                    <a:pt x="3936" y="4239"/>
                    <a:pt x="4337" y="5873"/>
                  </a:cubicBezTo>
                  <a:cubicBezTo>
                    <a:pt x="4237" y="5840"/>
                    <a:pt x="4103" y="5807"/>
                    <a:pt x="3970" y="5807"/>
                  </a:cubicBezTo>
                  <a:cubicBezTo>
                    <a:pt x="3870" y="5796"/>
                    <a:pt x="3766" y="5792"/>
                    <a:pt x="3661" y="5792"/>
                  </a:cubicBezTo>
                  <a:cubicBezTo>
                    <a:pt x="3451" y="5792"/>
                    <a:pt x="3236" y="5807"/>
                    <a:pt x="3036" y="5807"/>
                  </a:cubicBezTo>
                  <a:lnTo>
                    <a:pt x="2402" y="5807"/>
                  </a:lnTo>
                  <a:cubicBezTo>
                    <a:pt x="2035" y="5773"/>
                    <a:pt x="1768" y="5673"/>
                    <a:pt x="1668" y="5507"/>
                  </a:cubicBezTo>
                  <a:cubicBezTo>
                    <a:pt x="1519" y="5272"/>
                    <a:pt x="1247" y="5133"/>
                    <a:pt x="965" y="5133"/>
                  </a:cubicBezTo>
                  <a:cubicBezTo>
                    <a:pt x="807" y="5133"/>
                    <a:pt x="645" y="5177"/>
                    <a:pt x="501" y="5273"/>
                  </a:cubicBezTo>
                  <a:cubicBezTo>
                    <a:pt x="134" y="5540"/>
                    <a:pt x="0" y="6040"/>
                    <a:pt x="267" y="6441"/>
                  </a:cubicBezTo>
                  <a:cubicBezTo>
                    <a:pt x="667" y="7041"/>
                    <a:pt x="1368" y="7408"/>
                    <a:pt x="2269" y="7475"/>
                  </a:cubicBezTo>
                  <a:cubicBezTo>
                    <a:pt x="2419" y="7491"/>
                    <a:pt x="2561" y="7500"/>
                    <a:pt x="2698" y="7500"/>
                  </a:cubicBezTo>
                  <a:cubicBezTo>
                    <a:pt x="2836" y="7500"/>
                    <a:pt x="2969" y="7491"/>
                    <a:pt x="3103" y="7475"/>
                  </a:cubicBezTo>
                  <a:lnTo>
                    <a:pt x="3836" y="7475"/>
                  </a:lnTo>
                  <a:cubicBezTo>
                    <a:pt x="4303" y="7541"/>
                    <a:pt x="4770" y="7708"/>
                    <a:pt x="5271" y="7908"/>
                  </a:cubicBezTo>
                  <a:cubicBezTo>
                    <a:pt x="5404" y="7975"/>
                    <a:pt x="5538" y="8008"/>
                    <a:pt x="5671" y="8075"/>
                  </a:cubicBezTo>
                  <a:cubicBezTo>
                    <a:pt x="6839" y="8509"/>
                    <a:pt x="8073" y="8776"/>
                    <a:pt x="9274" y="9076"/>
                  </a:cubicBezTo>
                  <a:lnTo>
                    <a:pt x="13777" y="10110"/>
                  </a:lnTo>
                  <a:cubicBezTo>
                    <a:pt x="12943" y="11578"/>
                    <a:pt x="12109" y="13112"/>
                    <a:pt x="11642" y="14813"/>
                  </a:cubicBezTo>
                  <a:cubicBezTo>
                    <a:pt x="11042" y="17048"/>
                    <a:pt x="11208" y="19183"/>
                    <a:pt x="12142" y="20851"/>
                  </a:cubicBezTo>
                  <a:cubicBezTo>
                    <a:pt x="12543" y="21585"/>
                    <a:pt x="13076" y="22185"/>
                    <a:pt x="13577" y="22752"/>
                  </a:cubicBezTo>
                  <a:cubicBezTo>
                    <a:pt x="13877" y="23119"/>
                    <a:pt x="14177" y="23419"/>
                    <a:pt x="14444" y="23786"/>
                  </a:cubicBezTo>
                  <a:cubicBezTo>
                    <a:pt x="14644" y="24086"/>
                    <a:pt x="14844" y="24387"/>
                    <a:pt x="15044" y="24720"/>
                  </a:cubicBezTo>
                  <a:cubicBezTo>
                    <a:pt x="15478" y="25354"/>
                    <a:pt x="15878" y="26021"/>
                    <a:pt x="16445" y="26588"/>
                  </a:cubicBezTo>
                  <a:cubicBezTo>
                    <a:pt x="17513" y="27622"/>
                    <a:pt x="18880" y="28156"/>
                    <a:pt x="20215" y="28656"/>
                  </a:cubicBezTo>
                  <a:cubicBezTo>
                    <a:pt x="21316" y="29090"/>
                    <a:pt x="22350" y="29457"/>
                    <a:pt x="23150" y="30158"/>
                  </a:cubicBezTo>
                  <a:cubicBezTo>
                    <a:pt x="23984" y="30825"/>
                    <a:pt x="24518" y="31825"/>
                    <a:pt x="24685" y="32893"/>
                  </a:cubicBezTo>
                  <a:cubicBezTo>
                    <a:pt x="24751" y="33326"/>
                    <a:pt x="25118" y="33627"/>
                    <a:pt x="25519" y="33627"/>
                  </a:cubicBezTo>
                  <a:lnTo>
                    <a:pt x="25652" y="33627"/>
                  </a:lnTo>
                  <a:cubicBezTo>
                    <a:pt x="26119" y="33560"/>
                    <a:pt x="26419" y="33126"/>
                    <a:pt x="26352" y="32659"/>
                  </a:cubicBezTo>
                  <a:cubicBezTo>
                    <a:pt x="26152" y="31192"/>
                    <a:pt x="25385" y="29824"/>
                    <a:pt x="24251" y="28857"/>
                  </a:cubicBezTo>
                  <a:cubicBezTo>
                    <a:pt x="23217" y="27989"/>
                    <a:pt x="21983" y="27522"/>
                    <a:pt x="20815" y="27089"/>
                  </a:cubicBezTo>
                  <a:cubicBezTo>
                    <a:pt x="19614" y="26622"/>
                    <a:pt x="18480" y="26188"/>
                    <a:pt x="17646" y="25387"/>
                  </a:cubicBezTo>
                  <a:cubicBezTo>
                    <a:pt x="17213" y="24954"/>
                    <a:pt x="16846" y="24387"/>
                    <a:pt x="16479" y="23820"/>
                  </a:cubicBezTo>
                  <a:cubicBezTo>
                    <a:pt x="16412" y="23720"/>
                    <a:pt x="16345" y="23619"/>
                    <a:pt x="16279" y="23519"/>
                  </a:cubicBezTo>
                  <a:cubicBezTo>
                    <a:pt x="16879" y="22819"/>
                    <a:pt x="17446" y="22052"/>
                    <a:pt x="17946" y="21284"/>
                  </a:cubicBezTo>
                  <a:cubicBezTo>
                    <a:pt x="18213" y="20918"/>
                    <a:pt x="18113" y="20384"/>
                    <a:pt x="17746" y="20117"/>
                  </a:cubicBezTo>
                  <a:cubicBezTo>
                    <a:pt x="17596" y="20017"/>
                    <a:pt x="17426" y="19968"/>
                    <a:pt x="17261" y="19968"/>
                  </a:cubicBezTo>
                  <a:cubicBezTo>
                    <a:pt x="16987" y="19968"/>
                    <a:pt x="16724" y="20101"/>
                    <a:pt x="16579" y="20350"/>
                  </a:cubicBezTo>
                  <a:cubicBezTo>
                    <a:pt x="16145" y="20951"/>
                    <a:pt x="15712" y="21551"/>
                    <a:pt x="15245" y="22118"/>
                  </a:cubicBezTo>
                  <a:cubicBezTo>
                    <a:pt x="15144" y="21952"/>
                    <a:pt x="15011" y="21818"/>
                    <a:pt x="14878" y="21651"/>
                  </a:cubicBezTo>
                  <a:cubicBezTo>
                    <a:pt x="14411" y="21118"/>
                    <a:pt x="13944" y="20584"/>
                    <a:pt x="13643" y="20017"/>
                  </a:cubicBezTo>
                  <a:cubicBezTo>
                    <a:pt x="12676" y="18316"/>
                    <a:pt x="13010" y="16281"/>
                    <a:pt x="13276" y="15247"/>
                  </a:cubicBezTo>
                  <a:cubicBezTo>
                    <a:pt x="13743" y="13579"/>
                    <a:pt x="14644" y="12011"/>
                    <a:pt x="15511" y="10510"/>
                  </a:cubicBezTo>
                  <a:lnTo>
                    <a:pt x="15578" y="10510"/>
                  </a:lnTo>
                  <a:cubicBezTo>
                    <a:pt x="17613" y="10977"/>
                    <a:pt x="19514" y="11544"/>
                    <a:pt x="20448" y="12979"/>
                  </a:cubicBezTo>
                  <a:cubicBezTo>
                    <a:pt x="20849" y="13646"/>
                    <a:pt x="21049" y="14446"/>
                    <a:pt x="21249" y="15347"/>
                  </a:cubicBezTo>
                  <a:cubicBezTo>
                    <a:pt x="21349" y="15647"/>
                    <a:pt x="21416" y="15981"/>
                    <a:pt x="21516" y="16348"/>
                  </a:cubicBezTo>
                  <a:cubicBezTo>
                    <a:pt x="21949" y="17882"/>
                    <a:pt x="22683" y="19350"/>
                    <a:pt x="23684" y="20617"/>
                  </a:cubicBezTo>
                  <a:cubicBezTo>
                    <a:pt x="24284" y="21351"/>
                    <a:pt x="24951" y="22052"/>
                    <a:pt x="25619" y="22685"/>
                  </a:cubicBezTo>
                  <a:cubicBezTo>
                    <a:pt x="26853" y="23986"/>
                    <a:pt x="28054" y="25187"/>
                    <a:pt x="28521" y="26722"/>
                  </a:cubicBezTo>
                  <a:cubicBezTo>
                    <a:pt x="28654" y="27089"/>
                    <a:pt x="28988" y="27322"/>
                    <a:pt x="29355" y="27322"/>
                  </a:cubicBezTo>
                  <a:cubicBezTo>
                    <a:pt x="29421" y="27322"/>
                    <a:pt x="29521" y="27289"/>
                    <a:pt x="29588" y="27289"/>
                  </a:cubicBezTo>
                  <a:cubicBezTo>
                    <a:pt x="30022" y="27122"/>
                    <a:pt x="30289" y="26655"/>
                    <a:pt x="30155" y="26221"/>
                  </a:cubicBezTo>
                  <a:cubicBezTo>
                    <a:pt x="29555" y="24287"/>
                    <a:pt x="28154" y="22886"/>
                    <a:pt x="26786" y="21518"/>
                  </a:cubicBezTo>
                  <a:cubicBezTo>
                    <a:pt x="26152" y="20851"/>
                    <a:pt x="25519" y="20250"/>
                    <a:pt x="25018" y="19583"/>
                  </a:cubicBezTo>
                  <a:cubicBezTo>
                    <a:pt x="24151" y="18482"/>
                    <a:pt x="23517" y="17215"/>
                    <a:pt x="23117" y="15881"/>
                  </a:cubicBezTo>
                  <a:cubicBezTo>
                    <a:pt x="23050" y="15580"/>
                    <a:pt x="22983" y="15280"/>
                    <a:pt x="22883" y="14947"/>
                  </a:cubicBezTo>
                  <a:cubicBezTo>
                    <a:pt x="22883" y="14880"/>
                    <a:pt x="22883" y="14847"/>
                    <a:pt x="22850" y="14813"/>
                  </a:cubicBezTo>
                  <a:lnTo>
                    <a:pt x="23150" y="14813"/>
                  </a:lnTo>
                  <a:cubicBezTo>
                    <a:pt x="24384" y="14813"/>
                    <a:pt x="25652" y="14346"/>
                    <a:pt x="26553" y="13479"/>
                  </a:cubicBezTo>
                  <a:cubicBezTo>
                    <a:pt x="26886" y="13145"/>
                    <a:pt x="26920" y="12612"/>
                    <a:pt x="26586" y="12278"/>
                  </a:cubicBezTo>
                  <a:cubicBezTo>
                    <a:pt x="26411" y="12103"/>
                    <a:pt x="26181" y="12011"/>
                    <a:pt x="25953" y="12011"/>
                  </a:cubicBezTo>
                  <a:cubicBezTo>
                    <a:pt x="25747" y="12011"/>
                    <a:pt x="25544" y="12086"/>
                    <a:pt x="25385" y="12245"/>
                  </a:cubicBezTo>
                  <a:cubicBezTo>
                    <a:pt x="24815" y="12814"/>
                    <a:pt x="23988" y="13127"/>
                    <a:pt x="23163" y="13127"/>
                  </a:cubicBezTo>
                  <a:cubicBezTo>
                    <a:pt x="22877" y="13127"/>
                    <a:pt x="22591" y="13089"/>
                    <a:pt x="22316" y="13012"/>
                  </a:cubicBezTo>
                  <a:cubicBezTo>
                    <a:pt x="22183" y="12678"/>
                    <a:pt x="22049" y="12378"/>
                    <a:pt x="21849" y="12078"/>
                  </a:cubicBezTo>
                  <a:cubicBezTo>
                    <a:pt x="20548" y="10076"/>
                    <a:pt x="18213" y="9409"/>
                    <a:pt x="15945" y="8876"/>
                  </a:cubicBezTo>
                  <a:lnTo>
                    <a:pt x="9641" y="7408"/>
                  </a:lnTo>
                  <a:cubicBezTo>
                    <a:pt x="8506" y="7174"/>
                    <a:pt x="7339" y="6908"/>
                    <a:pt x="6271" y="6507"/>
                  </a:cubicBezTo>
                  <a:cubicBezTo>
                    <a:pt x="5704" y="4639"/>
                    <a:pt x="5337" y="2738"/>
                    <a:pt x="5237" y="803"/>
                  </a:cubicBezTo>
                  <a:cubicBezTo>
                    <a:pt x="5205" y="356"/>
                    <a:pt x="4837" y="0"/>
                    <a:pt x="4396" y="0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-332800" y="3427238"/>
              <a:ext cx="265200" cy="203100"/>
            </a:xfrm>
            <a:custGeom>
              <a:avLst/>
              <a:gdLst/>
              <a:ahLst/>
              <a:cxnLst/>
              <a:rect l="l" t="t" r="r" b="b"/>
              <a:pathLst>
                <a:path w="21216" h="16248" extrusionOk="0">
                  <a:moveTo>
                    <a:pt x="866" y="0"/>
                  </a:moveTo>
                  <a:cubicBezTo>
                    <a:pt x="844" y="0"/>
                    <a:pt x="823" y="1"/>
                    <a:pt x="801" y="2"/>
                  </a:cubicBezTo>
                  <a:cubicBezTo>
                    <a:pt x="367" y="36"/>
                    <a:pt x="1" y="469"/>
                    <a:pt x="34" y="903"/>
                  </a:cubicBezTo>
                  <a:cubicBezTo>
                    <a:pt x="301" y="3872"/>
                    <a:pt x="2469" y="6240"/>
                    <a:pt x="4037" y="8008"/>
                  </a:cubicBezTo>
                  <a:cubicBezTo>
                    <a:pt x="4570" y="8575"/>
                    <a:pt x="5238" y="9309"/>
                    <a:pt x="6172" y="9643"/>
                  </a:cubicBezTo>
                  <a:cubicBezTo>
                    <a:pt x="6714" y="9840"/>
                    <a:pt x="7256" y="9891"/>
                    <a:pt x="7771" y="9891"/>
                  </a:cubicBezTo>
                  <a:cubicBezTo>
                    <a:pt x="7953" y="9891"/>
                    <a:pt x="8132" y="9885"/>
                    <a:pt x="8306" y="9876"/>
                  </a:cubicBezTo>
                  <a:cubicBezTo>
                    <a:pt x="8490" y="9864"/>
                    <a:pt x="8668" y="9856"/>
                    <a:pt x="8841" y="9856"/>
                  </a:cubicBezTo>
                  <a:cubicBezTo>
                    <a:pt x="9140" y="9856"/>
                    <a:pt x="9420" y="9879"/>
                    <a:pt x="9674" y="9943"/>
                  </a:cubicBezTo>
                  <a:cubicBezTo>
                    <a:pt x="10308" y="10110"/>
                    <a:pt x="10942" y="10610"/>
                    <a:pt x="11575" y="11444"/>
                  </a:cubicBezTo>
                  <a:cubicBezTo>
                    <a:pt x="11776" y="11744"/>
                    <a:pt x="11976" y="12044"/>
                    <a:pt x="12176" y="12345"/>
                  </a:cubicBezTo>
                  <a:cubicBezTo>
                    <a:pt x="12543" y="12912"/>
                    <a:pt x="12943" y="13479"/>
                    <a:pt x="13410" y="14012"/>
                  </a:cubicBezTo>
                  <a:cubicBezTo>
                    <a:pt x="14711" y="15447"/>
                    <a:pt x="16646" y="16247"/>
                    <a:pt x="18580" y="16247"/>
                  </a:cubicBezTo>
                  <a:cubicBezTo>
                    <a:pt x="19248" y="16247"/>
                    <a:pt x="19881" y="16147"/>
                    <a:pt x="20515" y="15947"/>
                  </a:cubicBezTo>
                  <a:cubicBezTo>
                    <a:pt x="20982" y="15814"/>
                    <a:pt x="21216" y="15347"/>
                    <a:pt x="21082" y="14913"/>
                  </a:cubicBezTo>
                  <a:cubicBezTo>
                    <a:pt x="20974" y="14534"/>
                    <a:pt x="20646" y="14309"/>
                    <a:pt x="20294" y="14309"/>
                  </a:cubicBezTo>
                  <a:cubicBezTo>
                    <a:pt x="20213" y="14309"/>
                    <a:pt x="20130" y="14321"/>
                    <a:pt x="20048" y="14346"/>
                  </a:cubicBezTo>
                  <a:cubicBezTo>
                    <a:pt x="19578" y="14489"/>
                    <a:pt x="19086" y="14558"/>
                    <a:pt x="18592" y="14558"/>
                  </a:cubicBezTo>
                  <a:cubicBezTo>
                    <a:pt x="17126" y="14558"/>
                    <a:pt x="15642" y="13951"/>
                    <a:pt x="14644" y="12878"/>
                  </a:cubicBezTo>
                  <a:cubicBezTo>
                    <a:pt x="14277" y="12445"/>
                    <a:pt x="13944" y="11944"/>
                    <a:pt x="13577" y="11411"/>
                  </a:cubicBezTo>
                  <a:cubicBezTo>
                    <a:pt x="13377" y="11110"/>
                    <a:pt x="13177" y="10777"/>
                    <a:pt x="12943" y="10443"/>
                  </a:cubicBezTo>
                  <a:cubicBezTo>
                    <a:pt x="12042" y="9276"/>
                    <a:pt x="11108" y="8575"/>
                    <a:pt x="10074" y="8308"/>
                  </a:cubicBezTo>
                  <a:cubicBezTo>
                    <a:pt x="10041" y="8308"/>
                    <a:pt x="10041" y="8308"/>
                    <a:pt x="10008" y="8275"/>
                  </a:cubicBezTo>
                  <a:cubicBezTo>
                    <a:pt x="9607" y="7308"/>
                    <a:pt x="9374" y="6207"/>
                    <a:pt x="9407" y="5106"/>
                  </a:cubicBezTo>
                  <a:cubicBezTo>
                    <a:pt x="9441" y="4639"/>
                    <a:pt x="9074" y="4272"/>
                    <a:pt x="8607" y="4272"/>
                  </a:cubicBezTo>
                  <a:cubicBezTo>
                    <a:pt x="8586" y="4271"/>
                    <a:pt x="8565" y="4270"/>
                    <a:pt x="8544" y="4270"/>
                  </a:cubicBezTo>
                  <a:cubicBezTo>
                    <a:pt x="8076" y="4270"/>
                    <a:pt x="7739" y="4625"/>
                    <a:pt x="7739" y="5073"/>
                  </a:cubicBezTo>
                  <a:cubicBezTo>
                    <a:pt x="7706" y="6140"/>
                    <a:pt x="7873" y="7208"/>
                    <a:pt x="8173" y="8208"/>
                  </a:cubicBezTo>
                  <a:cubicBezTo>
                    <a:pt x="7639" y="8208"/>
                    <a:pt x="7139" y="8208"/>
                    <a:pt x="6739" y="8075"/>
                  </a:cubicBezTo>
                  <a:cubicBezTo>
                    <a:pt x="6205" y="7875"/>
                    <a:pt x="5705" y="7341"/>
                    <a:pt x="5271" y="6874"/>
                  </a:cubicBezTo>
                  <a:cubicBezTo>
                    <a:pt x="3470" y="4839"/>
                    <a:pt x="1935" y="2971"/>
                    <a:pt x="1735" y="770"/>
                  </a:cubicBezTo>
                  <a:cubicBezTo>
                    <a:pt x="1703" y="324"/>
                    <a:pt x="1307" y="0"/>
                    <a:pt x="866" y="0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>
              <a:off x="-338225" y="2361263"/>
              <a:ext cx="89663" cy="108238"/>
            </a:xfrm>
            <a:custGeom>
              <a:avLst/>
              <a:gdLst/>
              <a:ahLst/>
              <a:cxnLst/>
              <a:rect l="l" t="t" r="r" b="b"/>
              <a:pathLst>
                <a:path w="7173" h="8659" extrusionOk="0">
                  <a:moveTo>
                    <a:pt x="6221" y="0"/>
                  </a:moveTo>
                  <a:cubicBezTo>
                    <a:pt x="6161" y="0"/>
                    <a:pt x="6100" y="6"/>
                    <a:pt x="6039" y="19"/>
                  </a:cubicBezTo>
                  <a:cubicBezTo>
                    <a:pt x="3403" y="620"/>
                    <a:pt x="1268" y="3021"/>
                    <a:pt x="968" y="5757"/>
                  </a:cubicBezTo>
                  <a:cubicBezTo>
                    <a:pt x="968" y="5857"/>
                    <a:pt x="968" y="5957"/>
                    <a:pt x="968" y="6057"/>
                  </a:cubicBezTo>
                  <a:cubicBezTo>
                    <a:pt x="935" y="6324"/>
                    <a:pt x="902" y="6557"/>
                    <a:pt x="868" y="6724"/>
                  </a:cubicBezTo>
                  <a:cubicBezTo>
                    <a:pt x="801" y="6891"/>
                    <a:pt x="735" y="6991"/>
                    <a:pt x="701" y="6991"/>
                  </a:cubicBezTo>
                  <a:cubicBezTo>
                    <a:pt x="268" y="7124"/>
                    <a:pt x="1" y="7591"/>
                    <a:pt x="134" y="8025"/>
                  </a:cubicBezTo>
                  <a:cubicBezTo>
                    <a:pt x="234" y="8392"/>
                    <a:pt x="568" y="8659"/>
                    <a:pt x="935" y="8659"/>
                  </a:cubicBezTo>
                  <a:cubicBezTo>
                    <a:pt x="1035" y="8659"/>
                    <a:pt x="1102" y="8626"/>
                    <a:pt x="1168" y="8626"/>
                  </a:cubicBezTo>
                  <a:cubicBezTo>
                    <a:pt x="1769" y="8425"/>
                    <a:pt x="2269" y="7925"/>
                    <a:pt x="2469" y="7224"/>
                  </a:cubicBezTo>
                  <a:cubicBezTo>
                    <a:pt x="2603" y="6858"/>
                    <a:pt x="2603" y="6524"/>
                    <a:pt x="2636" y="6190"/>
                  </a:cubicBezTo>
                  <a:cubicBezTo>
                    <a:pt x="2636" y="6124"/>
                    <a:pt x="2636" y="6024"/>
                    <a:pt x="2669" y="5924"/>
                  </a:cubicBezTo>
                  <a:cubicBezTo>
                    <a:pt x="2870" y="3955"/>
                    <a:pt x="4471" y="2121"/>
                    <a:pt x="6439" y="1687"/>
                  </a:cubicBezTo>
                  <a:cubicBezTo>
                    <a:pt x="6872" y="1554"/>
                    <a:pt x="7173" y="1120"/>
                    <a:pt x="7073" y="653"/>
                  </a:cubicBezTo>
                  <a:cubicBezTo>
                    <a:pt x="6986" y="276"/>
                    <a:pt x="6621" y="0"/>
                    <a:pt x="6221" y="0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-205212" y="2276700"/>
              <a:ext cx="100088" cy="103163"/>
            </a:xfrm>
            <a:custGeom>
              <a:avLst/>
              <a:gdLst/>
              <a:ahLst/>
              <a:cxnLst/>
              <a:rect l="l" t="t" r="r" b="b"/>
              <a:pathLst>
                <a:path w="8007" h="8253" extrusionOk="0">
                  <a:moveTo>
                    <a:pt x="6895" y="1"/>
                  </a:moveTo>
                  <a:cubicBezTo>
                    <a:pt x="5700" y="1"/>
                    <a:pt x="4538" y="526"/>
                    <a:pt x="3770" y="1447"/>
                  </a:cubicBezTo>
                  <a:cubicBezTo>
                    <a:pt x="3136" y="2214"/>
                    <a:pt x="2836" y="3115"/>
                    <a:pt x="2569" y="4016"/>
                  </a:cubicBezTo>
                  <a:cubicBezTo>
                    <a:pt x="2469" y="4283"/>
                    <a:pt x="2403" y="4549"/>
                    <a:pt x="2302" y="4783"/>
                  </a:cubicBezTo>
                  <a:cubicBezTo>
                    <a:pt x="2169" y="5183"/>
                    <a:pt x="1669" y="6417"/>
                    <a:pt x="768" y="6584"/>
                  </a:cubicBezTo>
                  <a:cubicBezTo>
                    <a:pt x="301" y="6651"/>
                    <a:pt x="1" y="7085"/>
                    <a:pt x="68" y="7518"/>
                  </a:cubicBezTo>
                  <a:cubicBezTo>
                    <a:pt x="134" y="7952"/>
                    <a:pt x="468" y="8252"/>
                    <a:pt x="901" y="8252"/>
                  </a:cubicBezTo>
                  <a:cubicBezTo>
                    <a:pt x="935" y="8252"/>
                    <a:pt x="968" y="8252"/>
                    <a:pt x="1002" y="8219"/>
                  </a:cubicBezTo>
                  <a:cubicBezTo>
                    <a:pt x="2269" y="8052"/>
                    <a:pt x="3303" y="6984"/>
                    <a:pt x="3904" y="5350"/>
                  </a:cubicBezTo>
                  <a:cubicBezTo>
                    <a:pt x="4004" y="5083"/>
                    <a:pt x="4104" y="4783"/>
                    <a:pt x="4170" y="4516"/>
                  </a:cubicBezTo>
                  <a:cubicBezTo>
                    <a:pt x="4404" y="3749"/>
                    <a:pt x="4637" y="3048"/>
                    <a:pt x="5071" y="2515"/>
                  </a:cubicBezTo>
                  <a:cubicBezTo>
                    <a:pt x="5499" y="1996"/>
                    <a:pt x="6177" y="1672"/>
                    <a:pt x="6877" y="1672"/>
                  </a:cubicBezTo>
                  <a:cubicBezTo>
                    <a:pt x="6942" y="1672"/>
                    <a:pt x="7007" y="1675"/>
                    <a:pt x="7073" y="1681"/>
                  </a:cubicBezTo>
                  <a:cubicBezTo>
                    <a:pt x="7107" y="1686"/>
                    <a:pt x="7142" y="1689"/>
                    <a:pt x="7176" y="1689"/>
                  </a:cubicBezTo>
                  <a:cubicBezTo>
                    <a:pt x="7573" y="1689"/>
                    <a:pt x="7943" y="1346"/>
                    <a:pt x="7973" y="947"/>
                  </a:cubicBezTo>
                  <a:cubicBezTo>
                    <a:pt x="8007" y="480"/>
                    <a:pt x="7673" y="46"/>
                    <a:pt x="7206" y="13"/>
                  </a:cubicBezTo>
                  <a:cubicBezTo>
                    <a:pt x="7102" y="5"/>
                    <a:pt x="6998" y="1"/>
                    <a:pt x="6895" y="1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-596325" y="2225425"/>
              <a:ext cx="698425" cy="1472038"/>
            </a:xfrm>
            <a:custGeom>
              <a:avLst/>
              <a:gdLst/>
              <a:ahLst/>
              <a:cxnLst/>
              <a:rect l="l" t="t" r="r" b="b"/>
              <a:pathLst>
                <a:path w="55874" h="117763" extrusionOk="0">
                  <a:moveTo>
                    <a:pt x="41983" y="1666"/>
                  </a:moveTo>
                  <a:cubicBezTo>
                    <a:pt x="43441" y="1666"/>
                    <a:pt x="44815" y="1874"/>
                    <a:pt x="46034" y="2514"/>
                  </a:cubicBezTo>
                  <a:cubicBezTo>
                    <a:pt x="52972" y="6250"/>
                    <a:pt x="53939" y="15323"/>
                    <a:pt x="51004" y="22561"/>
                  </a:cubicBezTo>
                  <a:cubicBezTo>
                    <a:pt x="50837" y="22361"/>
                    <a:pt x="50670" y="22194"/>
                    <a:pt x="50504" y="22028"/>
                  </a:cubicBezTo>
                  <a:cubicBezTo>
                    <a:pt x="50341" y="21881"/>
                    <a:pt x="50131" y="21806"/>
                    <a:pt x="49920" y="21806"/>
                  </a:cubicBezTo>
                  <a:cubicBezTo>
                    <a:pt x="49698" y="21806"/>
                    <a:pt x="49474" y="21890"/>
                    <a:pt x="49303" y="22061"/>
                  </a:cubicBezTo>
                  <a:cubicBezTo>
                    <a:pt x="49002" y="22395"/>
                    <a:pt x="49002" y="22928"/>
                    <a:pt x="49336" y="23262"/>
                  </a:cubicBezTo>
                  <a:cubicBezTo>
                    <a:pt x="49703" y="23629"/>
                    <a:pt x="50070" y="24029"/>
                    <a:pt x="50370" y="24429"/>
                  </a:cubicBezTo>
                  <a:cubicBezTo>
                    <a:pt x="50403" y="24596"/>
                    <a:pt x="50537" y="24763"/>
                    <a:pt x="50704" y="24896"/>
                  </a:cubicBezTo>
                  <a:cubicBezTo>
                    <a:pt x="51471" y="26097"/>
                    <a:pt x="52005" y="27432"/>
                    <a:pt x="52205" y="28866"/>
                  </a:cubicBezTo>
                  <a:cubicBezTo>
                    <a:pt x="52438" y="30667"/>
                    <a:pt x="52205" y="32468"/>
                    <a:pt x="51938" y="34403"/>
                  </a:cubicBezTo>
                  <a:cubicBezTo>
                    <a:pt x="51771" y="35504"/>
                    <a:pt x="51604" y="36638"/>
                    <a:pt x="51571" y="37772"/>
                  </a:cubicBezTo>
                  <a:cubicBezTo>
                    <a:pt x="51538" y="38439"/>
                    <a:pt x="51538" y="39140"/>
                    <a:pt x="51538" y="39807"/>
                  </a:cubicBezTo>
                  <a:cubicBezTo>
                    <a:pt x="51538" y="41608"/>
                    <a:pt x="51538" y="43276"/>
                    <a:pt x="50904" y="44811"/>
                  </a:cubicBezTo>
                  <a:cubicBezTo>
                    <a:pt x="50604" y="45511"/>
                    <a:pt x="50070" y="46278"/>
                    <a:pt x="49336" y="46345"/>
                  </a:cubicBezTo>
                  <a:cubicBezTo>
                    <a:pt x="49319" y="46346"/>
                    <a:pt x="49303" y="46346"/>
                    <a:pt x="49286" y="46346"/>
                  </a:cubicBezTo>
                  <a:cubicBezTo>
                    <a:pt x="48602" y="46346"/>
                    <a:pt x="47916" y="45677"/>
                    <a:pt x="47134" y="44277"/>
                  </a:cubicBezTo>
                  <a:cubicBezTo>
                    <a:pt x="46997" y="44001"/>
                    <a:pt x="46701" y="43837"/>
                    <a:pt x="46400" y="43837"/>
                  </a:cubicBezTo>
                  <a:cubicBezTo>
                    <a:pt x="46263" y="43837"/>
                    <a:pt x="46125" y="43870"/>
                    <a:pt x="46000" y="43943"/>
                  </a:cubicBezTo>
                  <a:cubicBezTo>
                    <a:pt x="45600" y="44177"/>
                    <a:pt x="45433" y="44677"/>
                    <a:pt x="45667" y="45077"/>
                  </a:cubicBezTo>
                  <a:cubicBezTo>
                    <a:pt x="46034" y="45745"/>
                    <a:pt x="46901" y="47312"/>
                    <a:pt x="48335" y="47846"/>
                  </a:cubicBezTo>
                  <a:cubicBezTo>
                    <a:pt x="48769" y="49080"/>
                    <a:pt x="49336" y="50248"/>
                    <a:pt x="49870" y="51382"/>
                  </a:cubicBezTo>
                  <a:cubicBezTo>
                    <a:pt x="50270" y="52249"/>
                    <a:pt x="50704" y="53117"/>
                    <a:pt x="51037" y="53984"/>
                  </a:cubicBezTo>
                  <a:cubicBezTo>
                    <a:pt x="52638" y="57953"/>
                    <a:pt x="53105" y="62256"/>
                    <a:pt x="52405" y="66426"/>
                  </a:cubicBezTo>
                  <a:cubicBezTo>
                    <a:pt x="52338" y="66993"/>
                    <a:pt x="52205" y="67627"/>
                    <a:pt x="51871" y="67994"/>
                  </a:cubicBezTo>
                  <a:cubicBezTo>
                    <a:pt x="51520" y="68396"/>
                    <a:pt x="50941" y="68590"/>
                    <a:pt x="50135" y="68590"/>
                  </a:cubicBezTo>
                  <a:cubicBezTo>
                    <a:pt x="49871" y="68590"/>
                    <a:pt x="49582" y="68569"/>
                    <a:pt x="49269" y="68528"/>
                  </a:cubicBezTo>
                  <a:cubicBezTo>
                    <a:pt x="44366" y="67927"/>
                    <a:pt x="39662" y="64925"/>
                    <a:pt x="34826" y="59321"/>
                  </a:cubicBezTo>
                  <a:lnTo>
                    <a:pt x="34492" y="58921"/>
                  </a:lnTo>
                  <a:cubicBezTo>
                    <a:pt x="33525" y="57787"/>
                    <a:pt x="32524" y="56586"/>
                    <a:pt x="31190" y="55752"/>
                  </a:cubicBezTo>
                  <a:cubicBezTo>
                    <a:pt x="28988" y="54284"/>
                    <a:pt x="26286" y="54017"/>
                    <a:pt x="24185" y="53950"/>
                  </a:cubicBezTo>
                  <a:lnTo>
                    <a:pt x="23851" y="53917"/>
                  </a:lnTo>
                  <a:cubicBezTo>
                    <a:pt x="22817" y="53884"/>
                    <a:pt x="21883" y="53850"/>
                    <a:pt x="21049" y="53517"/>
                  </a:cubicBezTo>
                  <a:cubicBezTo>
                    <a:pt x="19415" y="52850"/>
                    <a:pt x="18481" y="51082"/>
                    <a:pt x="17980" y="49681"/>
                  </a:cubicBezTo>
                  <a:cubicBezTo>
                    <a:pt x="17747" y="49047"/>
                    <a:pt x="17580" y="48346"/>
                    <a:pt x="17380" y="47646"/>
                  </a:cubicBezTo>
                  <a:cubicBezTo>
                    <a:pt x="17046" y="46478"/>
                    <a:pt x="16713" y="45311"/>
                    <a:pt x="16179" y="44177"/>
                  </a:cubicBezTo>
                  <a:cubicBezTo>
                    <a:pt x="15045" y="41875"/>
                    <a:pt x="13043" y="39974"/>
                    <a:pt x="10675" y="39006"/>
                  </a:cubicBezTo>
                  <a:cubicBezTo>
                    <a:pt x="9794" y="38629"/>
                    <a:pt x="8705" y="38370"/>
                    <a:pt x="7604" y="38370"/>
                  </a:cubicBezTo>
                  <a:cubicBezTo>
                    <a:pt x="7538" y="38370"/>
                    <a:pt x="7472" y="38371"/>
                    <a:pt x="7406" y="38373"/>
                  </a:cubicBezTo>
                  <a:cubicBezTo>
                    <a:pt x="6272" y="31201"/>
                    <a:pt x="9741" y="27632"/>
                    <a:pt x="11943" y="26131"/>
                  </a:cubicBezTo>
                  <a:cubicBezTo>
                    <a:pt x="13880" y="24827"/>
                    <a:pt x="16192" y="24157"/>
                    <a:pt x="18373" y="24157"/>
                  </a:cubicBezTo>
                  <a:cubicBezTo>
                    <a:pt x="20097" y="24157"/>
                    <a:pt x="21740" y="24576"/>
                    <a:pt x="23051" y="25430"/>
                  </a:cubicBezTo>
                  <a:cubicBezTo>
                    <a:pt x="23251" y="25564"/>
                    <a:pt x="23518" y="25997"/>
                    <a:pt x="23651" y="26664"/>
                  </a:cubicBezTo>
                  <a:cubicBezTo>
                    <a:pt x="23784" y="27231"/>
                    <a:pt x="23918" y="28632"/>
                    <a:pt x="22917" y="30067"/>
                  </a:cubicBezTo>
                  <a:cubicBezTo>
                    <a:pt x="22684" y="30467"/>
                    <a:pt x="22750" y="30967"/>
                    <a:pt x="23151" y="31234"/>
                  </a:cubicBezTo>
                  <a:cubicBezTo>
                    <a:pt x="23291" y="31337"/>
                    <a:pt x="23457" y="31385"/>
                    <a:pt x="23622" y="31385"/>
                  </a:cubicBezTo>
                  <a:cubicBezTo>
                    <a:pt x="23888" y="31385"/>
                    <a:pt x="24154" y="31260"/>
                    <a:pt x="24318" y="31034"/>
                  </a:cubicBezTo>
                  <a:cubicBezTo>
                    <a:pt x="25286" y="29666"/>
                    <a:pt x="25619" y="27932"/>
                    <a:pt x="25319" y="26331"/>
                  </a:cubicBezTo>
                  <a:cubicBezTo>
                    <a:pt x="25219" y="25797"/>
                    <a:pt x="25019" y="25330"/>
                    <a:pt x="24785" y="24930"/>
                  </a:cubicBezTo>
                  <a:cubicBezTo>
                    <a:pt x="24785" y="24863"/>
                    <a:pt x="24752" y="24796"/>
                    <a:pt x="24718" y="24730"/>
                  </a:cubicBezTo>
                  <a:cubicBezTo>
                    <a:pt x="24051" y="23429"/>
                    <a:pt x="24685" y="21761"/>
                    <a:pt x="25552" y="20760"/>
                  </a:cubicBezTo>
                  <a:cubicBezTo>
                    <a:pt x="26620" y="19559"/>
                    <a:pt x="28188" y="18792"/>
                    <a:pt x="29689" y="18091"/>
                  </a:cubicBezTo>
                  <a:lnTo>
                    <a:pt x="32257" y="16857"/>
                  </a:lnTo>
                  <a:cubicBezTo>
                    <a:pt x="32724" y="16624"/>
                    <a:pt x="33191" y="16390"/>
                    <a:pt x="33658" y="16357"/>
                  </a:cubicBezTo>
                  <a:cubicBezTo>
                    <a:pt x="33726" y="16347"/>
                    <a:pt x="33795" y="16342"/>
                    <a:pt x="33864" y="16342"/>
                  </a:cubicBezTo>
                  <a:cubicBezTo>
                    <a:pt x="34270" y="16342"/>
                    <a:pt x="34689" y="16506"/>
                    <a:pt x="35059" y="16791"/>
                  </a:cubicBezTo>
                  <a:cubicBezTo>
                    <a:pt x="35459" y="17124"/>
                    <a:pt x="35726" y="17591"/>
                    <a:pt x="35793" y="18058"/>
                  </a:cubicBezTo>
                  <a:cubicBezTo>
                    <a:pt x="35860" y="18859"/>
                    <a:pt x="35426" y="19693"/>
                    <a:pt x="34959" y="20560"/>
                  </a:cubicBezTo>
                  <a:cubicBezTo>
                    <a:pt x="34692" y="21127"/>
                    <a:pt x="34392" y="21694"/>
                    <a:pt x="34192" y="22328"/>
                  </a:cubicBezTo>
                  <a:cubicBezTo>
                    <a:pt x="33558" y="24296"/>
                    <a:pt x="34058" y="26531"/>
                    <a:pt x="35426" y="28065"/>
                  </a:cubicBezTo>
                  <a:cubicBezTo>
                    <a:pt x="33258" y="29400"/>
                    <a:pt x="31490" y="32335"/>
                    <a:pt x="32024" y="35204"/>
                  </a:cubicBezTo>
                  <a:cubicBezTo>
                    <a:pt x="32357" y="37072"/>
                    <a:pt x="33525" y="38873"/>
                    <a:pt x="34992" y="39807"/>
                  </a:cubicBezTo>
                  <a:cubicBezTo>
                    <a:pt x="35126" y="39874"/>
                    <a:pt x="35226" y="39940"/>
                    <a:pt x="35326" y="39974"/>
                  </a:cubicBezTo>
                  <a:cubicBezTo>
                    <a:pt x="34592" y="40975"/>
                    <a:pt x="34125" y="42209"/>
                    <a:pt x="34058" y="43510"/>
                  </a:cubicBezTo>
                  <a:cubicBezTo>
                    <a:pt x="33958" y="45144"/>
                    <a:pt x="34125" y="47379"/>
                    <a:pt x="35660" y="48680"/>
                  </a:cubicBezTo>
                  <a:cubicBezTo>
                    <a:pt x="35826" y="48847"/>
                    <a:pt x="36027" y="48980"/>
                    <a:pt x="36193" y="49114"/>
                  </a:cubicBezTo>
                  <a:cubicBezTo>
                    <a:pt x="36293" y="49314"/>
                    <a:pt x="36393" y="49481"/>
                    <a:pt x="36494" y="49647"/>
                  </a:cubicBezTo>
                  <a:cubicBezTo>
                    <a:pt x="36594" y="49814"/>
                    <a:pt x="36660" y="49948"/>
                    <a:pt x="36760" y="50114"/>
                  </a:cubicBezTo>
                  <a:cubicBezTo>
                    <a:pt x="37227" y="51082"/>
                    <a:pt x="37194" y="52349"/>
                    <a:pt x="37194" y="53483"/>
                  </a:cubicBezTo>
                  <a:cubicBezTo>
                    <a:pt x="37161" y="53950"/>
                    <a:pt x="37528" y="54317"/>
                    <a:pt x="37995" y="54351"/>
                  </a:cubicBezTo>
                  <a:lnTo>
                    <a:pt x="38028" y="54351"/>
                  </a:lnTo>
                  <a:cubicBezTo>
                    <a:pt x="38495" y="54351"/>
                    <a:pt x="38862" y="53984"/>
                    <a:pt x="38862" y="53517"/>
                  </a:cubicBezTo>
                  <a:cubicBezTo>
                    <a:pt x="38895" y="52516"/>
                    <a:pt x="38895" y="51315"/>
                    <a:pt x="38562" y="50181"/>
                  </a:cubicBezTo>
                  <a:lnTo>
                    <a:pt x="38562" y="50181"/>
                  </a:lnTo>
                  <a:cubicBezTo>
                    <a:pt x="39029" y="50281"/>
                    <a:pt x="39496" y="50315"/>
                    <a:pt x="39929" y="50315"/>
                  </a:cubicBezTo>
                  <a:cubicBezTo>
                    <a:pt x="41297" y="50315"/>
                    <a:pt x="42464" y="49881"/>
                    <a:pt x="43065" y="49447"/>
                  </a:cubicBezTo>
                  <a:cubicBezTo>
                    <a:pt x="43432" y="49180"/>
                    <a:pt x="43532" y="48680"/>
                    <a:pt x="43265" y="48280"/>
                  </a:cubicBezTo>
                  <a:cubicBezTo>
                    <a:pt x="43101" y="48054"/>
                    <a:pt x="42835" y="47929"/>
                    <a:pt x="42569" y="47929"/>
                  </a:cubicBezTo>
                  <a:cubicBezTo>
                    <a:pt x="42404" y="47929"/>
                    <a:pt x="42238" y="47977"/>
                    <a:pt x="42098" y="48080"/>
                  </a:cubicBezTo>
                  <a:cubicBezTo>
                    <a:pt x="41841" y="48277"/>
                    <a:pt x="41014" y="48637"/>
                    <a:pt x="39946" y="48637"/>
                  </a:cubicBezTo>
                  <a:cubicBezTo>
                    <a:pt x="39208" y="48637"/>
                    <a:pt x="38354" y="48465"/>
                    <a:pt x="37494" y="47946"/>
                  </a:cubicBezTo>
                  <a:cubicBezTo>
                    <a:pt x="37394" y="47813"/>
                    <a:pt x="37227" y="47713"/>
                    <a:pt x="37027" y="47646"/>
                  </a:cubicBezTo>
                  <a:cubicBezTo>
                    <a:pt x="36961" y="47579"/>
                    <a:pt x="36860" y="47513"/>
                    <a:pt x="36760" y="47412"/>
                  </a:cubicBezTo>
                  <a:cubicBezTo>
                    <a:pt x="35693" y="46512"/>
                    <a:pt x="35660" y="44644"/>
                    <a:pt x="35726" y="43610"/>
                  </a:cubicBezTo>
                  <a:cubicBezTo>
                    <a:pt x="35826" y="42209"/>
                    <a:pt x="36494" y="40908"/>
                    <a:pt x="37561" y="40141"/>
                  </a:cubicBezTo>
                  <a:cubicBezTo>
                    <a:pt x="37895" y="39907"/>
                    <a:pt x="37995" y="39473"/>
                    <a:pt x="37794" y="39107"/>
                  </a:cubicBezTo>
                  <a:cubicBezTo>
                    <a:pt x="37657" y="38803"/>
                    <a:pt x="37359" y="38614"/>
                    <a:pt x="37034" y="38614"/>
                  </a:cubicBezTo>
                  <a:cubicBezTo>
                    <a:pt x="36966" y="38614"/>
                    <a:pt x="36897" y="38622"/>
                    <a:pt x="36827" y="38640"/>
                  </a:cubicBezTo>
                  <a:cubicBezTo>
                    <a:pt x="36788" y="38655"/>
                    <a:pt x="36739" y="38664"/>
                    <a:pt x="36682" y="38664"/>
                  </a:cubicBezTo>
                  <a:cubicBezTo>
                    <a:pt x="36497" y="38664"/>
                    <a:pt x="36224" y="38577"/>
                    <a:pt x="35893" y="38373"/>
                  </a:cubicBezTo>
                  <a:cubicBezTo>
                    <a:pt x="34992" y="37806"/>
                    <a:pt x="33958" y="36505"/>
                    <a:pt x="33658" y="34904"/>
                  </a:cubicBezTo>
                  <a:cubicBezTo>
                    <a:pt x="33258" y="32569"/>
                    <a:pt x="35093" y="29900"/>
                    <a:pt x="36961" y="29166"/>
                  </a:cubicBezTo>
                  <a:cubicBezTo>
                    <a:pt x="37394" y="28999"/>
                    <a:pt x="37594" y="28499"/>
                    <a:pt x="37428" y="28065"/>
                  </a:cubicBezTo>
                  <a:cubicBezTo>
                    <a:pt x="37361" y="27932"/>
                    <a:pt x="37261" y="27798"/>
                    <a:pt x="37161" y="27732"/>
                  </a:cubicBezTo>
                  <a:cubicBezTo>
                    <a:pt x="37127" y="27532"/>
                    <a:pt x="37061" y="27331"/>
                    <a:pt x="36894" y="27198"/>
                  </a:cubicBezTo>
                  <a:cubicBezTo>
                    <a:pt x="35760" y="26097"/>
                    <a:pt x="35293" y="24329"/>
                    <a:pt x="35793" y="22828"/>
                  </a:cubicBezTo>
                  <a:cubicBezTo>
                    <a:pt x="35926" y="22361"/>
                    <a:pt x="36193" y="21861"/>
                    <a:pt x="36460" y="21327"/>
                  </a:cubicBezTo>
                  <a:cubicBezTo>
                    <a:pt x="36927" y="20427"/>
                    <a:pt x="37461" y="19392"/>
                    <a:pt x="37461" y="18258"/>
                  </a:cubicBezTo>
                  <a:lnTo>
                    <a:pt x="37528" y="18258"/>
                  </a:lnTo>
                  <a:cubicBezTo>
                    <a:pt x="38762" y="18258"/>
                    <a:pt x="40029" y="17558"/>
                    <a:pt x="40730" y="16390"/>
                  </a:cubicBezTo>
                  <a:cubicBezTo>
                    <a:pt x="41430" y="15189"/>
                    <a:pt x="41564" y="13655"/>
                    <a:pt x="41030" y="12121"/>
                  </a:cubicBezTo>
                  <a:cubicBezTo>
                    <a:pt x="40922" y="11769"/>
                    <a:pt x="40595" y="11549"/>
                    <a:pt x="40227" y="11549"/>
                  </a:cubicBezTo>
                  <a:cubicBezTo>
                    <a:pt x="40140" y="11549"/>
                    <a:pt x="40051" y="11561"/>
                    <a:pt x="39963" y="11587"/>
                  </a:cubicBezTo>
                  <a:cubicBezTo>
                    <a:pt x="39529" y="11754"/>
                    <a:pt x="39296" y="12221"/>
                    <a:pt x="39462" y="12654"/>
                  </a:cubicBezTo>
                  <a:cubicBezTo>
                    <a:pt x="39796" y="13688"/>
                    <a:pt x="39729" y="14756"/>
                    <a:pt x="39296" y="15523"/>
                  </a:cubicBezTo>
                  <a:cubicBezTo>
                    <a:pt x="38914" y="16149"/>
                    <a:pt x="38199" y="16554"/>
                    <a:pt x="37532" y="16554"/>
                  </a:cubicBezTo>
                  <a:cubicBezTo>
                    <a:pt x="37382" y="16554"/>
                    <a:pt x="37235" y="16533"/>
                    <a:pt x="37094" y="16490"/>
                  </a:cubicBezTo>
                  <a:cubicBezTo>
                    <a:pt x="37061" y="16490"/>
                    <a:pt x="37027" y="16490"/>
                    <a:pt x="36961" y="16457"/>
                  </a:cubicBezTo>
                  <a:cubicBezTo>
                    <a:pt x="36727" y="16090"/>
                    <a:pt x="36460" y="15756"/>
                    <a:pt x="36093" y="15456"/>
                  </a:cubicBezTo>
                  <a:cubicBezTo>
                    <a:pt x="35424" y="14932"/>
                    <a:pt x="34601" y="14637"/>
                    <a:pt x="33804" y="14637"/>
                  </a:cubicBezTo>
                  <a:cubicBezTo>
                    <a:pt x="33688" y="14637"/>
                    <a:pt x="33572" y="14643"/>
                    <a:pt x="33458" y="14656"/>
                  </a:cubicBezTo>
                  <a:cubicBezTo>
                    <a:pt x="32724" y="14756"/>
                    <a:pt x="32090" y="15056"/>
                    <a:pt x="31523" y="15323"/>
                  </a:cubicBezTo>
                  <a:lnTo>
                    <a:pt x="28955" y="16557"/>
                  </a:lnTo>
                  <a:cubicBezTo>
                    <a:pt x="27387" y="17291"/>
                    <a:pt x="25586" y="18158"/>
                    <a:pt x="24285" y="19626"/>
                  </a:cubicBezTo>
                  <a:cubicBezTo>
                    <a:pt x="23451" y="20593"/>
                    <a:pt x="22784" y="21961"/>
                    <a:pt x="22750" y="23362"/>
                  </a:cubicBezTo>
                  <a:cubicBezTo>
                    <a:pt x="21422" y="22764"/>
                    <a:pt x="19931" y="22475"/>
                    <a:pt x="18397" y="22475"/>
                  </a:cubicBezTo>
                  <a:cubicBezTo>
                    <a:pt x="17619" y="22475"/>
                    <a:pt x="16831" y="22549"/>
                    <a:pt x="16046" y="22695"/>
                  </a:cubicBezTo>
                  <a:cubicBezTo>
                    <a:pt x="15012" y="19526"/>
                    <a:pt x="15545" y="16424"/>
                    <a:pt x="17647" y="13488"/>
                  </a:cubicBezTo>
                  <a:cubicBezTo>
                    <a:pt x="20249" y="9786"/>
                    <a:pt x="25119" y="9585"/>
                    <a:pt x="26953" y="9485"/>
                  </a:cubicBezTo>
                  <a:cubicBezTo>
                    <a:pt x="27420" y="9485"/>
                    <a:pt x="27621" y="9452"/>
                    <a:pt x="27821" y="9419"/>
                  </a:cubicBezTo>
                  <a:cubicBezTo>
                    <a:pt x="28488" y="9218"/>
                    <a:pt x="28888" y="8618"/>
                    <a:pt x="29422" y="7751"/>
                  </a:cubicBezTo>
                  <a:cubicBezTo>
                    <a:pt x="30589" y="5816"/>
                    <a:pt x="32591" y="2580"/>
                    <a:pt x="38962" y="1880"/>
                  </a:cubicBezTo>
                  <a:cubicBezTo>
                    <a:pt x="39992" y="1759"/>
                    <a:pt x="41007" y="1666"/>
                    <a:pt x="41983" y="1666"/>
                  </a:cubicBezTo>
                  <a:close/>
                  <a:moveTo>
                    <a:pt x="7643" y="40045"/>
                  </a:moveTo>
                  <a:cubicBezTo>
                    <a:pt x="8490" y="40045"/>
                    <a:pt x="9350" y="40254"/>
                    <a:pt x="10075" y="40541"/>
                  </a:cubicBezTo>
                  <a:cubicBezTo>
                    <a:pt x="12043" y="41375"/>
                    <a:pt x="13744" y="42943"/>
                    <a:pt x="14678" y="44877"/>
                  </a:cubicBezTo>
                  <a:cubicBezTo>
                    <a:pt x="15145" y="45878"/>
                    <a:pt x="15445" y="46945"/>
                    <a:pt x="15779" y="48080"/>
                  </a:cubicBezTo>
                  <a:cubicBezTo>
                    <a:pt x="15979" y="48813"/>
                    <a:pt x="16179" y="49547"/>
                    <a:pt x="16446" y="50248"/>
                  </a:cubicBezTo>
                  <a:cubicBezTo>
                    <a:pt x="17313" y="52683"/>
                    <a:pt x="18681" y="54351"/>
                    <a:pt x="20415" y="55085"/>
                  </a:cubicBezTo>
                  <a:cubicBezTo>
                    <a:pt x="21550" y="55518"/>
                    <a:pt x="22717" y="55552"/>
                    <a:pt x="23818" y="55585"/>
                  </a:cubicBezTo>
                  <a:lnTo>
                    <a:pt x="24185" y="55618"/>
                  </a:lnTo>
                  <a:cubicBezTo>
                    <a:pt x="26053" y="55685"/>
                    <a:pt x="28454" y="55919"/>
                    <a:pt x="30322" y="57119"/>
                  </a:cubicBezTo>
                  <a:cubicBezTo>
                    <a:pt x="31423" y="57853"/>
                    <a:pt x="32324" y="58921"/>
                    <a:pt x="33258" y="59988"/>
                  </a:cubicBezTo>
                  <a:lnTo>
                    <a:pt x="33591" y="60388"/>
                  </a:lnTo>
                  <a:cubicBezTo>
                    <a:pt x="38695" y="66326"/>
                    <a:pt x="43765" y="69528"/>
                    <a:pt x="49103" y="70195"/>
                  </a:cubicBezTo>
                  <a:cubicBezTo>
                    <a:pt x="49436" y="70229"/>
                    <a:pt x="49803" y="70262"/>
                    <a:pt x="50103" y="70262"/>
                  </a:cubicBezTo>
                  <a:cubicBezTo>
                    <a:pt x="50437" y="70262"/>
                    <a:pt x="50704" y="70229"/>
                    <a:pt x="51004" y="70195"/>
                  </a:cubicBezTo>
                  <a:cubicBezTo>
                    <a:pt x="51037" y="70262"/>
                    <a:pt x="51104" y="70329"/>
                    <a:pt x="51204" y="70396"/>
                  </a:cubicBezTo>
                  <a:cubicBezTo>
                    <a:pt x="51971" y="70896"/>
                    <a:pt x="52505" y="71830"/>
                    <a:pt x="52738" y="72931"/>
                  </a:cubicBezTo>
                  <a:cubicBezTo>
                    <a:pt x="52905" y="74132"/>
                    <a:pt x="52738" y="75399"/>
                    <a:pt x="52572" y="76367"/>
                  </a:cubicBezTo>
                  <a:cubicBezTo>
                    <a:pt x="52405" y="77367"/>
                    <a:pt x="52105" y="78635"/>
                    <a:pt x="51471" y="79669"/>
                  </a:cubicBezTo>
                  <a:cubicBezTo>
                    <a:pt x="50904" y="80670"/>
                    <a:pt x="50037" y="81370"/>
                    <a:pt x="49103" y="81570"/>
                  </a:cubicBezTo>
                  <a:cubicBezTo>
                    <a:pt x="48636" y="81670"/>
                    <a:pt x="48369" y="82137"/>
                    <a:pt x="48469" y="82571"/>
                  </a:cubicBezTo>
                  <a:cubicBezTo>
                    <a:pt x="48569" y="82971"/>
                    <a:pt x="48902" y="83238"/>
                    <a:pt x="49303" y="83238"/>
                  </a:cubicBezTo>
                  <a:cubicBezTo>
                    <a:pt x="49369" y="83238"/>
                    <a:pt x="49436" y="83238"/>
                    <a:pt x="49503" y="83205"/>
                  </a:cubicBezTo>
                  <a:cubicBezTo>
                    <a:pt x="50137" y="83071"/>
                    <a:pt x="50737" y="82771"/>
                    <a:pt x="51304" y="82337"/>
                  </a:cubicBezTo>
                  <a:lnTo>
                    <a:pt x="51304" y="82337"/>
                  </a:lnTo>
                  <a:cubicBezTo>
                    <a:pt x="51938" y="84572"/>
                    <a:pt x="51604" y="87108"/>
                    <a:pt x="51104" y="89709"/>
                  </a:cubicBezTo>
                  <a:cubicBezTo>
                    <a:pt x="50870" y="91010"/>
                    <a:pt x="50637" y="92478"/>
                    <a:pt x="49836" y="93579"/>
                  </a:cubicBezTo>
                  <a:cubicBezTo>
                    <a:pt x="49325" y="94279"/>
                    <a:pt x="48444" y="94892"/>
                    <a:pt x="47562" y="94892"/>
                  </a:cubicBezTo>
                  <a:cubicBezTo>
                    <a:pt x="47351" y="94892"/>
                    <a:pt x="47140" y="94857"/>
                    <a:pt x="46934" y="94780"/>
                  </a:cubicBezTo>
                  <a:cubicBezTo>
                    <a:pt x="46839" y="94743"/>
                    <a:pt x="46742" y="94726"/>
                    <a:pt x="46646" y="94726"/>
                  </a:cubicBezTo>
                  <a:cubicBezTo>
                    <a:pt x="46309" y="94726"/>
                    <a:pt x="45997" y="94942"/>
                    <a:pt x="45867" y="95280"/>
                  </a:cubicBezTo>
                  <a:cubicBezTo>
                    <a:pt x="45700" y="95714"/>
                    <a:pt x="45934" y="96214"/>
                    <a:pt x="46367" y="96381"/>
                  </a:cubicBezTo>
                  <a:cubicBezTo>
                    <a:pt x="46768" y="96514"/>
                    <a:pt x="47168" y="96581"/>
                    <a:pt x="47535" y="96581"/>
                  </a:cubicBezTo>
                  <a:cubicBezTo>
                    <a:pt x="48502" y="96581"/>
                    <a:pt x="49469" y="96181"/>
                    <a:pt x="50203" y="95580"/>
                  </a:cubicBezTo>
                  <a:cubicBezTo>
                    <a:pt x="50837" y="96581"/>
                    <a:pt x="51271" y="97715"/>
                    <a:pt x="51438" y="98883"/>
                  </a:cubicBezTo>
                  <a:cubicBezTo>
                    <a:pt x="51571" y="99683"/>
                    <a:pt x="51571" y="100551"/>
                    <a:pt x="51571" y="101318"/>
                  </a:cubicBezTo>
                  <a:cubicBezTo>
                    <a:pt x="51571" y="102452"/>
                    <a:pt x="51538" y="103686"/>
                    <a:pt x="51171" y="104754"/>
                  </a:cubicBezTo>
                  <a:cubicBezTo>
                    <a:pt x="50837" y="105788"/>
                    <a:pt x="50237" y="106588"/>
                    <a:pt x="49469" y="107022"/>
                  </a:cubicBezTo>
                  <a:cubicBezTo>
                    <a:pt x="49396" y="107001"/>
                    <a:pt x="49318" y="106990"/>
                    <a:pt x="49240" y="106990"/>
                  </a:cubicBezTo>
                  <a:cubicBezTo>
                    <a:pt x="49070" y="106990"/>
                    <a:pt x="48895" y="107041"/>
                    <a:pt x="48736" y="107155"/>
                  </a:cubicBezTo>
                  <a:cubicBezTo>
                    <a:pt x="48369" y="107422"/>
                    <a:pt x="48269" y="107956"/>
                    <a:pt x="48535" y="108323"/>
                  </a:cubicBezTo>
                  <a:cubicBezTo>
                    <a:pt x="48769" y="108623"/>
                    <a:pt x="49069" y="108756"/>
                    <a:pt x="49436" y="108756"/>
                  </a:cubicBezTo>
                  <a:cubicBezTo>
                    <a:pt x="49636" y="108756"/>
                    <a:pt x="49870" y="108690"/>
                    <a:pt x="50103" y="108590"/>
                  </a:cubicBezTo>
                  <a:cubicBezTo>
                    <a:pt x="50504" y="108389"/>
                    <a:pt x="50904" y="108123"/>
                    <a:pt x="51237" y="107789"/>
                  </a:cubicBezTo>
                  <a:lnTo>
                    <a:pt x="51237" y="107789"/>
                  </a:lnTo>
                  <a:cubicBezTo>
                    <a:pt x="51071" y="109590"/>
                    <a:pt x="49803" y="111325"/>
                    <a:pt x="48936" y="112326"/>
                  </a:cubicBezTo>
                  <a:cubicBezTo>
                    <a:pt x="47535" y="113927"/>
                    <a:pt x="46167" y="114961"/>
                    <a:pt x="44766" y="115528"/>
                  </a:cubicBezTo>
                  <a:cubicBezTo>
                    <a:pt x="43773" y="115915"/>
                    <a:pt x="42731" y="116072"/>
                    <a:pt x="41669" y="116072"/>
                  </a:cubicBezTo>
                  <a:cubicBezTo>
                    <a:pt x="39343" y="116072"/>
                    <a:pt x="36924" y="115316"/>
                    <a:pt x="34726" y="114561"/>
                  </a:cubicBezTo>
                  <a:cubicBezTo>
                    <a:pt x="32491" y="113793"/>
                    <a:pt x="30122" y="112926"/>
                    <a:pt x="28121" y="111625"/>
                  </a:cubicBezTo>
                  <a:cubicBezTo>
                    <a:pt x="26520" y="110591"/>
                    <a:pt x="25152" y="109290"/>
                    <a:pt x="24051" y="107789"/>
                  </a:cubicBezTo>
                  <a:cubicBezTo>
                    <a:pt x="23985" y="107556"/>
                    <a:pt x="23885" y="107389"/>
                    <a:pt x="23684" y="107255"/>
                  </a:cubicBezTo>
                  <a:cubicBezTo>
                    <a:pt x="22984" y="106221"/>
                    <a:pt x="22383" y="105054"/>
                    <a:pt x="21950" y="103853"/>
                  </a:cubicBezTo>
                  <a:cubicBezTo>
                    <a:pt x="21817" y="103509"/>
                    <a:pt x="21496" y="103312"/>
                    <a:pt x="21136" y="103312"/>
                  </a:cubicBezTo>
                  <a:cubicBezTo>
                    <a:pt x="21042" y="103312"/>
                    <a:pt x="20945" y="103325"/>
                    <a:pt x="20849" y="103353"/>
                  </a:cubicBezTo>
                  <a:cubicBezTo>
                    <a:pt x="20415" y="103519"/>
                    <a:pt x="20215" y="104020"/>
                    <a:pt x="20349" y="104453"/>
                  </a:cubicBezTo>
                  <a:cubicBezTo>
                    <a:pt x="20616" y="105154"/>
                    <a:pt x="20916" y="105821"/>
                    <a:pt x="21249" y="106488"/>
                  </a:cubicBezTo>
                  <a:cubicBezTo>
                    <a:pt x="20048" y="105921"/>
                    <a:pt x="19014" y="105054"/>
                    <a:pt x="18214" y="103953"/>
                  </a:cubicBezTo>
                  <a:cubicBezTo>
                    <a:pt x="16980" y="102252"/>
                    <a:pt x="16479" y="100117"/>
                    <a:pt x="16779" y="98049"/>
                  </a:cubicBezTo>
                  <a:cubicBezTo>
                    <a:pt x="16846" y="97749"/>
                    <a:pt x="16713" y="97448"/>
                    <a:pt x="16446" y="97248"/>
                  </a:cubicBezTo>
                  <a:cubicBezTo>
                    <a:pt x="16313" y="97135"/>
                    <a:pt x="16149" y="97075"/>
                    <a:pt x="15976" y="97075"/>
                  </a:cubicBezTo>
                  <a:cubicBezTo>
                    <a:pt x="15844" y="97075"/>
                    <a:pt x="15708" y="97109"/>
                    <a:pt x="15579" y="97181"/>
                  </a:cubicBezTo>
                  <a:cubicBezTo>
                    <a:pt x="15276" y="97323"/>
                    <a:pt x="14951" y="97385"/>
                    <a:pt x="14624" y="97385"/>
                  </a:cubicBezTo>
                  <a:cubicBezTo>
                    <a:pt x="13870" y="97385"/>
                    <a:pt x="13101" y="97056"/>
                    <a:pt x="12543" y="96614"/>
                  </a:cubicBezTo>
                  <a:cubicBezTo>
                    <a:pt x="11542" y="95780"/>
                    <a:pt x="10909" y="94480"/>
                    <a:pt x="10475" y="93445"/>
                  </a:cubicBezTo>
                  <a:cubicBezTo>
                    <a:pt x="9107" y="90210"/>
                    <a:pt x="8507" y="86674"/>
                    <a:pt x="8640" y="83138"/>
                  </a:cubicBezTo>
                  <a:lnTo>
                    <a:pt x="8640" y="83138"/>
                  </a:lnTo>
                  <a:cubicBezTo>
                    <a:pt x="9207" y="83672"/>
                    <a:pt x="9841" y="84105"/>
                    <a:pt x="10508" y="84372"/>
                  </a:cubicBezTo>
                  <a:cubicBezTo>
                    <a:pt x="10608" y="84439"/>
                    <a:pt x="10742" y="84472"/>
                    <a:pt x="10842" y="84472"/>
                  </a:cubicBezTo>
                  <a:cubicBezTo>
                    <a:pt x="11175" y="84472"/>
                    <a:pt x="11476" y="84272"/>
                    <a:pt x="11609" y="83939"/>
                  </a:cubicBezTo>
                  <a:cubicBezTo>
                    <a:pt x="11809" y="83538"/>
                    <a:pt x="11609" y="83038"/>
                    <a:pt x="11175" y="82838"/>
                  </a:cubicBezTo>
                  <a:cubicBezTo>
                    <a:pt x="9674" y="82204"/>
                    <a:pt x="8440" y="80636"/>
                    <a:pt x="7506" y="78268"/>
                  </a:cubicBezTo>
                  <a:cubicBezTo>
                    <a:pt x="6205" y="74899"/>
                    <a:pt x="5772" y="71263"/>
                    <a:pt x="6172" y="67660"/>
                  </a:cubicBezTo>
                  <a:lnTo>
                    <a:pt x="6172" y="67660"/>
                  </a:lnTo>
                  <a:cubicBezTo>
                    <a:pt x="6272" y="67760"/>
                    <a:pt x="6372" y="67860"/>
                    <a:pt x="6439" y="67927"/>
                  </a:cubicBezTo>
                  <a:cubicBezTo>
                    <a:pt x="7339" y="68828"/>
                    <a:pt x="8240" y="69728"/>
                    <a:pt x="8207" y="70729"/>
                  </a:cubicBezTo>
                  <a:cubicBezTo>
                    <a:pt x="8207" y="71196"/>
                    <a:pt x="8574" y="71596"/>
                    <a:pt x="9007" y="71630"/>
                  </a:cubicBezTo>
                  <a:lnTo>
                    <a:pt x="9041" y="71630"/>
                  </a:lnTo>
                  <a:cubicBezTo>
                    <a:pt x="9508" y="71630"/>
                    <a:pt x="9875" y="71263"/>
                    <a:pt x="9908" y="70796"/>
                  </a:cubicBezTo>
                  <a:cubicBezTo>
                    <a:pt x="9975" y="69061"/>
                    <a:pt x="8674" y="67760"/>
                    <a:pt x="7640" y="66726"/>
                  </a:cubicBezTo>
                  <a:lnTo>
                    <a:pt x="7373" y="66459"/>
                  </a:lnTo>
                  <a:cubicBezTo>
                    <a:pt x="3303" y="62323"/>
                    <a:pt x="1769" y="55285"/>
                    <a:pt x="3703" y="50448"/>
                  </a:cubicBezTo>
                  <a:lnTo>
                    <a:pt x="3703" y="50448"/>
                  </a:lnTo>
                  <a:cubicBezTo>
                    <a:pt x="4488" y="51232"/>
                    <a:pt x="5479" y="51722"/>
                    <a:pt x="6509" y="51722"/>
                  </a:cubicBezTo>
                  <a:cubicBezTo>
                    <a:pt x="6575" y="51722"/>
                    <a:pt x="6640" y="51720"/>
                    <a:pt x="6706" y="51716"/>
                  </a:cubicBezTo>
                  <a:cubicBezTo>
                    <a:pt x="7173" y="51682"/>
                    <a:pt x="7540" y="51282"/>
                    <a:pt x="7506" y="50815"/>
                  </a:cubicBezTo>
                  <a:cubicBezTo>
                    <a:pt x="7474" y="50400"/>
                    <a:pt x="7106" y="50046"/>
                    <a:pt x="6665" y="50046"/>
                  </a:cubicBezTo>
                  <a:cubicBezTo>
                    <a:pt x="6645" y="50046"/>
                    <a:pt x="6625" y="50046"/>
                    <a:pt x="6606" y="50048"/>
                  </a:cubicBezTo>
                  <a:cubicBezTo>
                    <a:pt x="6585" y="50048"/>
                    <a:pt x="6565" y="50049"/>
                    <a:pt x="6544" y="50049"/>
                  </a:cubicBezTo>
                  <a:cubicBezTo>
                    <a:pt x="5635" y="50049"/>
                    <a:pt x="4828" y="49330"/>
                    <a:pt x="4404" y="48580"/>
                  </a:cubicBezTo>
                  <a:cubicBezTo>
                    <a:pt x="3870" y="47579"/>
                    <a:pt x="3804" y="46312"/>
                    <a:pt x="3804" y="45344"/>
                  </a:cubicBezTo>
                  <a:cubicBezTo>
                    <a:pt x="3804" y="43143"/>
                    <a:pt x="4304" y="41575"/>
                    <a:pt x="5338" y="40774"/>
                  </a:cubicBezTo>
                  <a:cubicBezTo>
                    <a:pt x="5998" y="40246"/>
                    <a:pt x="6814" y="40045"/>
                    <a:pt x="7643" y="40045"/>
                  </a:cubicBezTo>
                  <a:close/>
                  <a:moveTo>
                    <a:pt x="41965" y="1"/>
                  </a:moveTo>
                  <a:cubicBezTo>
                    <a:pt x="40904" y="1"/>
                    <a:pt x="39835" y="97"/>
                    <a:pt x="38795" y="212"/>
                  </a:cubicBezTo>
                  <a:cubicBezTo>
                    <a:pt x="31590" y="1013"/>
                    <a:pt x="29255" y="4815"/>
                    <a:pt x="27987" y="6850"/>
                  </a:cubicBezTo>
                  <a:cubicBezTo>
                    <a:pt x="27754" y="7217"/>
                    <a:pt x="27487" y="7651"/>
                    <a:pt x="27354" y="7784"/>
                  </a:cubicBezTo>
                  <a:cubicBezTo>
                    <a:pt x="27254" y="7817"/>
                    <a:pt x="27053" y="7817"/>
                    <a:pt x="26887" y="7817"/>
                  </a:cubicBezTo>
                  <a:cubicBezTo>
                    <a:pt x="24819" y="7918"/>
                    <a:pt x="19381" y="8151"/>
                    <a:pt x="16279" y="12521"/>
                  </a:cubicBezTo>
                  <a:cubicBezTo>
                    <a:pt x="14578" y="14856"/>
                    <a:pt x="12977" y="18558"/>
                    <a:pt x="14411" y="23095"/>
                  </a:cubicBezTo>
                  <a:cubicBezTo>
                    <a:pt x="13210" y="23462"/>
                    <a:pt x="12043" y="24029"/>
                    <a:pt x="11009" y="24730"/>
                  </a:cubicBezTo>
                  <a:cubicBezTo>
                    <a:pt x="6706" y="27632"/>
                    <a:pt x="4804" y="32702"/>
                    <a:pt x="5772" y="38673"/>
                  </a:cubicBezTo>
                  <a:cubicBezTo>
                    <a:pt x="5238" y="38840"/>
                    <a:pt x="4738" y="39107"/>
                    <a:pt x="4271" y="39473"/>
                  </a:cubicBezTo>
                  <a:cubicBezTo>
                    <a:pt x="2836" y="40608"/>
                    <a:pt x="2102" y="42609"/>
                    <a:pt x="2102" y="45378"/>
                  </a:cubicBezTo>
                  <a:cubicBezTo>
                    <a:pt x="2102" y="46345"/>
                    <a:pt x="2169" y="47579"/>
                    <a:pt x="2636" y="48747"/>
                  </a:cubicBezTo>
                  <a:cubicBezTo>
                    <a:pt x="1" y="53717"/>
                    <a:pt x="1002" y="61022"/>
                    <a:pt x="4771" y="66059"/>
                  </a:cubicBezTo>
                  <a:cubicBezTo>
                    <a:pt x="4704" y="66159"/>
                    <a:pt x="4671" y="66259"/>
                    <a:pt x="4671" y="66393"/>
                  </a:cubicBezTo>
                  <a:cubicBezTo>
                    <a:pt x="3937" y="70596"/>
                    <a:pt x="4404" y="74899"/>
                    <a:pt x="5938" y="78868"/>
                  </a:cubicBezTo>
                  <a:cubicBezTo>
                    <a:pt x="6272" y="79736"/>
                    <a:pt x="6672" y="80536"/>
                    <a:pt x="7106" y="81237"/>
                  </a:cubicBezTo>
                  <a:cubicBezTo>
                    <a:pt x="6572" y="85606"/>
                    <a:pt x="7206" y="90043"/>
                    <a:pt x="8907" y="94113"/>
                  </a:cubicBezTo>
                  <a:cubicBezTo>
                    <a:pt x="9408" y="95313"/>
                    <a:pt x="10175" y="96848"/>
                    <a:pt x="11476" y="97915"/>
                  </a:cubicBezTo>
                  <a:cubicBezTo>
                    <a:pt x="12406" y="98665"/>
                    <a:pt x="13551" y="99065"/>
                    <a:pt x="14646" y="99065"/>
                  </a:cubicBezTo>
                  <a:cubicBezTo>
                    <a:pt x="14769" y="99065"/>
                    <a:pt x="14891" y="99060"/>
                    <a:pt x="15012" y="99049"/>
                  </a:cubicBezTo>
                  <a:lnTo>
                    <a:pt x="15012" y="99049"/>
                  </a:lnTo>
                  <a:cubicBezTo>
                    <a:pt x="14978" y="101151"/>
                    <a:pt x="15612" y="103219"/>
                    <a:pt x="16846" y="104954"/>
                  </a:cubicBezTo>
                  <a:cubicBezTo>
                    <a:pt x="18214" y="106855"/>
                    <a:pt x="20315" y="108223"/>
                    <a:pt x="22650" y="108723"/>
                  </a:cubicBezTo>
                  <a:cubicBezTo>
                    <a:pt x="23885" y="110424"/>
                    <a:pt x="25419" y="111892"/>
                    <a:pt x="27187" y="113026"/>
                  </a:cubicBezTo>
                  <a:cubicBezTo>
                    <a:pt x="29355" y="114460"/>
                    <a:pt x="31824" y="115361"/>
                    <a:pt x="34192" y="116162"/>
                  </a:cubicBezTo>
                  <a:cubicBezTo>
                    <a:pt x="36527" y="116962"/>
                    <a:pt x="39095" y="117763"/>
                    <a:pt x="41631" y="117763"/>
                  </a:cubicBezTo>
                  <a:cubicBezTo>
                    <a:pt x="42898" y="117763"/>
                    <a:pt x="44166" y="117563"/>
                    <a:pt x="45367" y="117096"/>
                  </a:cubicBezTo>
                  <a:cubicBezTo>
                    <a:pt x="47034" y="116429"/>
                    <a:pt x="48602" y="115261"/>
                    <a:pt x="50203" y="113426"/>
                  </a:cubicBezTo>
                  <a:cubicBezTo>
                    <a:pt x="51571" y="111859"/>
                    <a:pt x="53739" y="108756"/>
                    <a:pt x="52672" y="105621"/>
                  </a:cubicBezTo>
                  <a:cubicBezTo>
                    <a:pt x="52705" y="105487"/>
                    <a:pt x="52738" y="105387"/>
                    <a:pt x="52772" y="105254"/>
                  </a:cubicBezTo>
                  <a:cubicBezTo>
                    <a:pt x="53205" y="103953"/>
                    <a:pt x="53239" y="102585"/>
                    <a:pt x="53239" y="101318"/>
                  </a:cubicBezTo>
                  <a:cubicBezTo>
                    <a:pt x="53239" y="100517"/>
                    <a:pt x="53239" y="99550"/>
                    <a:pt x="53072" y="98616"/>
                  </a:cubicBezTo>
                  <a:cubicBezTo>
                    <a:pt x="52872" y="97148"/>
                    <a:pt x="52305" y="95747"/>
                    <a:pt x="51504" y="94480"/>
                  </a:cubicBezTo>
                  <a:cubicBezTo>
                    <a:pt x="51571" y="94346"/>
                    <a:pt x="51571" y="94179"/>
                    <a:pt x="51538" y="94046"/>
                  </a:cubicBezTo>
                  <a:cubicBezTo>
                    <a:pt x="52271" y="92745"/>
                    <a:pt x="52538" y="91244"/>
                    <a:pt x="52772" y="90010"/>
                  </a:cubicBezTo>
                  <a:cubicBezTo>
                    <a:pt x="53339" y="86874"/>
                    <a:pt x="53739" y="83805"/>
                    <a:pt x="52605" y="81003"/>
                  </a:cubicBezTo>
                  <a:cubicBezTo>
                    <a:pt x="52738" y="80870"/>
                    <a:pt x="52839" y="80703"/>
                    <a:pt x="52939" y="80536"/>
                  </a:cubicBezTo>
                  <a:cubicBezTo>
                    <a:pt x="53706" y="79269"/>
                    <a:pt x="54039" y="77801"/>
                    <a:pt x="54240" y="76667"/>
                  </a:cubicBezTo>
                  <a:cubicBezTo>
                    <a:pt x="54440" y="75566"/>
                    <a:pt x="54606" y="74098"/>
                    <a:pt x="54373" y="72664"/>
                  </a:cubicBezTo>
                  <a:cubicBezTo>
                    <a:pt x="54139" y="71396"/>
                    <a:pt x="53539" y="70262"/>
                    <a:pt x="52738" y="69495"/>
                  </a:cubicBezTo>
                  <a:cubicBezTo>
                    <a:pt x="52872" y="69395"/>
                    <a:pt x="53005" y="69261"/>
                    <a:pt x="53139" y="69128"/>
                  </a:cubicBezTo>
                  <a:cubicBezTo>
                    <a:pt x="53739" y="68428"/>
                    <a:pt x="53973" y="67560"/>
                    <a:pt x="54106" y="66693"/>
                  </a:cubicBezTo>
                  <a:cubicBezTo>
                    <a:pt x="54840" y="62223"/>
                    <a:pt x="54340" y="57586"/>
                    <a:pt x="52605" y="53350"/>
                  </a:cubicBezTo>
                  <a:cubicBezTo>
                    <a:pt x="52238" y="52449"/>
                    <a:pt x="51804" y="51515"/>
                    <a:pt x="51404" y="50648"/>
                  </a:cubicBezTo>
                  <a:cubicBezTo>
                    <a:pt x="50971" y="49747"/>
                    <a:pt x="50537" y="48813"/>
                    <a:pt x="50170" y="47879"/>
                  </a:cubicBezTo>
                  <a:cubicBezTo>
                    <a:pt x="51137" y="47546"/>
                    <a:pt x="51971" y="46679"/>
                    <a:pt x="52472" y="45444"/>
                  </a:cubicBezTo>
                  <a:cubicBezTo>
                    <a:pt x="53239" y="43610"/>
                    <a:pt x="53239" y="41675"/>
                    <a:pt x="53205" y="39807"/>
                  </a:cubicBezTo>
                  <a:cubicBezTo>
                    <a:pt x="53205" y="39173"/>
                    <a:pt x="53205" y="38506"/>
                    <a:pt x="53239" y="37872"/>
                  </a:cubicBezTo>
                  <a:cubicBezTo>
                    <a:pt x="53306" y="36805"/>
                    <a:pt x="53439" y="35704"/>
                    <a:pt x="53606" y="34637"/>
                  </a:cubicBezTo>
                  <a:cubicBezTo>
                    <a:pt x="53873" y="32702"/>
                    <a:pt x="54173" y="30667"/>
                    <a:pt x="53873" y="28632"/>
                  </a:cubicBezTo>
                  <a:cubicBezTo>
                    <a:pt x="53639" y="26998"/>
                    <a:pt x="53072" y="25463"/>
                    <a:pt x="52171" y="24096"/>
                  </a:cubicBezTo>
                  <a:cubicBezTo>
                    <a:pt x="55874" y="16023"/>
                    <a:pt x="54940" y="5382"/>
                    <a:pt x="46834" y="1046"/>
                  </a:cubicBezTo>
                  <a:cubicBezTo>
                    <a:pt x="45336" y="246"/>
                    <a:pt x="43661" y="1"/>
                    <a:pt x="41965" y="1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177150" y="2301338"/>
              <a:ext cx="97163" cy="221950"/>
            </a:xfrm>
            <a:custGeom>
              <a:avLst/>
              <a:gdLst/>
              <a:ahLst/>
              <a:cxnLst/>
              <a:rect l="l" t="t" r="r" b="b"/>
              <a:pathLst>
                <a:path w="7773" h="17756" extrusionOk="0">
                  <a:moveTo>
                    <a:pt x="864" y="1"/>
                  </a:moveTo>
                  <a:cubicBezTo>
                    <a:pt x="821" y="1"/>
                    <a:pt x="778" y="4"/>
                    <a:pt x="734" y="10"/>
                  </a:cubicBezTo>
                  <a:cubicBezTo>
                    <a:pt x="301" y="110"/>
                    <a:pt x="0" y="544"/>
                    <a:pt x="67" y="1011"/>
                  </a:cubicBezTo>
                  <a:cubicBezTo>
                    <a:pt x="234" y="1845"/>
                    <a:pt x="567" y="2678"/>
                    <a:pt x="1068" y="3379"/>
                  </a:cubicBezTo>
                  <a:cubicBezTo>
                    <a:pt x="1235" y="3646"/>
                    <a:pt x="1435" y="3913"/>
                    <a:pt x="1668" y="4113"/>
                  </a:cubicBezTo>
                  <a:cubicBezTo>
                    <a:pt x="901" y="5114"/>
                    <a:pt x="534" y="6548"/>
                    <a:pt x="668" y="8082"/>
                  </a:cubicBezTo>
                  <a:cubicBezTo>
                    <a:pt x="768" y="9250"/>
                    <a:pt x="1101" y="10317"/>
                    <a:pt x="1401" y="11385"/>
                  </a:cubicBezTo>
                  <a:cubicBezTo>
                    <a:pt x="1535" y="11785"/>
                    <a:pt x="1668" y="12219"/>
                    <a:pt x="1768" y="12652"/>
                  </a:cubicBezTo>
                  <a:cubicBezTo>
                    <a:pt x="2235" y="14354"/>
                    <a:pt x="2235" y="15588"/>
                    <a:pt x="1802" y="16588"/>
                  </a:cubicBezTo>
                  <a:cubicBezTo>
                    <a:pt x="1602" y="17022"/>
                    <a:pt x="1802" y="17489"/>
                    <a:pt x="2202" y="17689"/>
                  </a:cubicBezTo>
                  <a:cubicBezTo>
                    <a:pt x="2335" y="17756"/>
                    <a:pt x="2435" y="17756"/>
                    <a:pt x="2569" y="17756"/>
                  </a:cubicBezTo>
                  <a:cubicBezTo>
                    <a:pt x="2869" y="17756"/>
                    <a:pt x="3203" y="17589"/>
                    <a:pt x="3336" y="17256"/>
                  </a:cubicBezTo>
                  <a:cubicBezTo>
                    <a:pt x="3903" y="15921"/>
                    <a:pt x="3937" y="14287"/>
                    <a:pt x="3403" y="12219"/>
                  </a:cubicBezTo>
                  <a:cubicBezTo>
                    <a:pt x="3303" y="11785"/>
                    <a:pt x="3136" y="11351"/>
                    <a:pt x="3036" y="10918"/>
                  </a:cubicBezTo>
                  <a:cubicBezTo>
                    <a:pt x="2702" y="9884"/>
                    <a:pt x="2435" y="8916"/>
                    <a:pt x="2335" y="7949"/>
                  </a:cubicBezTo>
                  <a:cubicBezTo>
                    <a:pt x="2269" y="6948"/>
                    <a:pt x="2469" y="5681"/>
                    <a:pt x="3203" y="4880"/>
                  </a:cubicBezTo>
                  <a:cubicBezTo>
                    <a:pt x="3470" y="4913"/>
                    <a:pt x="3703" y="4913"/>
                    <a:pt x="3903" y="4913"/>
                  </a:cubicBezTo>
                  <a:lnTo>
                    <a:pt x="3970" y="4913"/>
                  </a:lnTo>
                  <a:cubicBezTo>
                    <a:pt x="5171" y="4913"/>
                    <a:pt x="6538" y="4813"/>
                    <a:pt x="7472" y="3846"/>
                  </a:cubicBezTo>
                  <a:cubicBezTo>
                    <a:pt x="7773" y="3512"/>
                    <a:pt x="7773" y="2979"/>
                    <a:pt x="7439" y="2645"/>
                  </a:cubicBezTo>
                  <a:cubicBezTo>
                    <a:pt x="7260" y="2499"/>
                    <a:pt x="7042" y="2424"/>
                    <a:pt x="6831" y="2424"/>
                  </a:cubicBezTo>
                  <a:cubicBezTo>
                    <a:pt x="6608" y="2424"/>
                    <a:pt x="6392" y="2507"/>
                    <a:pt x="6238" y="2678"/>
                  </a:cubicBezTo>
                  <a:cubicBezTo>
                    <a:pt x="5771" y="3179"/>
                    <a:pt x="4837" y="3212"/>
                    <a:pt x="3903" y="3246"/>
                  </a:cubicBezTo>
                  <a:cubicBezTo>
                    <a:pt x="3770" y="3246"/>
                    <a:pt x="3603" y="3246"/>
                    <a:pt x="3470" y="3212"/>
                  </a:cubicBezTo>
                  <a:cubicBezTo>
                    <a:pt x="3336" y="3145"/>
                    <a:pt x="3203" y="3112"/>
                    <a:pt x="3069" y="3079"/>
                  </a:cubicBezTo>
                  <a:cubicBezTo>
                    <a:pt x="2869" y="2979"/>
                    <a:pt x="2669" y="2745"/>
                    <a:pt x="2469" y="2445"/>
                  </a:cubicBezTo>
                  <a:cubicBezTo>
                    <a:pt x="2102" y="1911"/>
                    <a:pt x="1868" y="1311"/>
                    <a:pt x="1735" y="677"/>
                  </a:cubicBezTo>
                  <a:cubicBezTo>
                    <a:pt x="1644" y="284"/>
                    <a:pt x="1280" y="1"/>
                    <a:pt x="864" y="1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387713" y="2537563"/>
              <a:ext cx="50050" cy="156688"/>
            </a:xfrm>
            <a:custGeom>
              <a:avLst/>
              <a:gdLst/>
              <a:ahLst/>
              <a:cxnLst/>
              <a:rect l="l" t="t" r="r" b="b"/>
              <a:pathLst>
                <a:path w="4004" h="12535" extrusionOk="0">
                  <a:moveTo>
                    <a:pt x="1846" y="0"/>
                  </a:moveTo>
                  <a:cubicBezTo>
                    <a:pt x="1551" y="0"/>
                    <a:pt x="1263" y="149"/>
                    <a:pt x="1102" y="426"/>
                  </a:cubicBezTo>
                  <a:cubicBezTo>
                    <a:pt x="101" y="2194"/>
                    <a:pt x="1" y="4395"/>
                    <a:pt x="868" y="6230"/>
                  </a:cubicBezTo>
                  <a:cubicBezTo>
                    <a:pt x="1001" y="6530"/>
                    <a:pt x="1168" y="6830"/>
                    <a:pt x="1335" y="7097"/>
                  </a:cubicBezTo>
                  <a:cubicBezTo>
                    <a:pt x="1502" y="7431"/>
                    <a:pt x="1669" y="7698"/>
                    <a:pt x="1802" y="7998"/>
                  </a:cubicBezTo>
                  <a:cubicBezTo>
                    <a:pt x="2236" y="9065"/>
                    <a:pt x="2136" y="10299"/>
                    <a:pt x="1535" y="11233"/>
                  </a:cubicBezTo>
                  <a:cubicBezTo>
                    <a:pt x="1302" y="11634"/>
                    <a:pt x="1402" y="12167"/>
                    <a:pt x="1802" y="12401"/>
                  </a:cubicBezTo>
                  <a:cubicBezTo>
                    <a:pt x="1935" y="12501"/>
                    <a:pt x="2102" y="12534"/>
                    <a:pt x="2236" y="12534"/>
                  </a:cubicBezTo>
                  <a:cubicBezTo>
                    <a:pt x="2536" y="12534"/>
                    <a:pt x="2803" y="12401"/>
                    <a:pt x="2970" y="12134"/>
                  </a:cubicBezTo>
                  <a:cubicBezTo>
                    <a:pt x="3837" y="10733"/>
                    <a:pt x="4004" y="8898"/>
                    <a:pt x="3370" y="7364"/>
                  </a:cubicBezTo>
                  <a:cubicBezTo>
                    <a:pt x="3203" y="6964"/>
                    <a:pt x="3003" y="6597"/>
                    <a:pt x="2803" y="6263"/>
                  </a:cubicBezTo>
                  <a:cubicBezTo>
                    <a:pt x="2636" y="5996"/>
                    <a:pt x="2503" y="5763"/>
                    <a:pt x="2402" y="5529"/>
                  </a:cubicBezTo>
                  <a:cubicBezTo>
                    <a:pt x="1769" y="4162"/>
                    <a:pt x="1835" y="2527"/>
                    <a:pt x="2569" y="1260"/>
                  </a:cubicBezTo>
                  <a:cubicBezTo>
                    <a:pt x="2803" y="859"/>
                    <a:pt x="2636" y="326"/>
                    <a:pt x="2236" y="92"/>
                  </a:cubicBezTo>
                  <a:cubicBezTo>
                    <a:pt x="2112" y="30"/>
                    <a:pt x="1978" y="0"/>
                    <a:pt x="1846" y="0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195500" y="2569300"/>
              <a:ext cx="50875" cy="164138"/>
            </a:xfrm>
            <a:custGeom>
              <a:avLst/>
              <a:gdLst/>
              <a:ahLst/>
              <a:cxnLst/>
              <a:rect l="l" t="t" r="r" b="b"/>
              <a:pathLst>
                <a:path w="4070" h="13131" extrusionOk="0">
                  <a:moveTo>
                    <a:pt x="917" y="1"/>
                  </a:moveTo>
                  <a:cubicBezTo>
                    <a:pt x="706" y="1"/>
                    <a:pt x="496" y="76"/>
                    <a:pt x="334" y="222"/>
                  </a:cubicBezTo>
                  <a:cubicBezTo>
                    <a:pt x="0" y="555"/>
                    <a:pt x="0" y="1089"/>
                    <a:pt x="334" y="1423"/>
                  </a:cubicBezTo>
                  <a:cubicBezTo>
                    <a:pt x="1768" y="2890"/>
                    <a:pt x="2268" y="5259"/>
                    <a:pt x="1568" y="7160"/>
                  </a:cubicBezTo>
                  <a:cubicBezTo>
                    <a:pt x="1468" y="7427"/>
                    <a:pt x="1368" y="7660"/>
                    <a:pt x="1268" y="7927"/>
                  </a:cubicBezTo>
                  <a:cubicBezTo>
                    <a:pt x="1101" y="8294"/>
                    <a:pt x="934" y="8661"/>
                    <a:pt x="801" y="9095"/>
                  </a:cubicBezTo>
                  <a:cubicBezTo>
                    <a:pt x="467" y="10229"/>
                    <a:pt x="467" y="11463"/>
                    <a:pt x="901" y="12597"/>
                  </a:cubicBezTo>
                  <a:cubicBezTo>
                    <a:pt x="1001" y="12931"/>
                    <a:pt x="1334" y="13131"/>
                    <a:pt x="1668" y="13131"/>
                  </a:cubicBezTo>
                  <a:cubicBezTo>
                    <a:pt x="1768" y="13131"/>
                    <a:pt x="1868" y="13131"/>
                    <a:pt x="1968" y="13098"/>
                  </a:cubicBezTo>
                  <a:cubicBezTo>
                    <a:pt x="2402" y="12931"/>
                    <a:pt x="2635" y="12464"/>
                    <a:pt x="2469" y="12030"/>
                  </a:cubicBezTo>
                  <a:cubicBezTo>
                    <a:pt x="2202" y="11230"/>
                    <a:pt x="2168" y="10362"/>
                    <a:pt x="2402" y="9595"/>
                  </a:cubicBezTo>
                  <a:cubicBezTo>
                    <a:pt x="2502" y="9262"/>
                    <a:pt x="2635" y="8928"/>
                    <a:pt x="2802" y="8594"/>
                  </a:cubicBezTo>
                  <a:cubicBezTo>
                    <a:pt x="2902" y="8328"/>
                    <a:pt x="3036" y="8061"/>
                    <a:pt x="3136" y="7760"/>
                  </a:cubicBezTo>
                  <a:cubicBezTo>
                    <a:pt x="4070" y="5192"/>
                    <a:pt x="3436" y="2190"/>
                    <a:pt x="1535" y="255"/>
                  </a:cubicBezTo>
                  <a:cubicBezTo>
                    <a:pt x="1363" y="84"/>
                    <a:pt x="1139" y="1"/>
                    <a:pt x="917" y="1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>
              <a:off x="373950" y="2612500"/>
              <a:ext cx="187650" cy="248538"/>
            </a:xfrm>
            <a:custGeom>
              <a:avLst/>
              <a:gdLst/>
              <a:ahLst/>
              <a:cxnLst/>
              <a:rect l="l" t="t" r="r" b="b"/>
              <a:pathLst>
                <a:path w="15012" h="19883" extrusionOk="0">
                  <a:moveTo>
                    <a:pt x="13151" y="1"/>
                  </a:moveTo>
                  <a:cubicBezTo>
                    <a:pt x="12923" y="1"/>
                    <a:pt x="12701" y="93"/>
                    <a:pt x="12543" y="268"/>
                  </a:cubicBezTo>
                  <a:cubicBezTo>
                    <a:pt x="11476" y="1402"/>
                    <a:pt x="11342" y="3237"/>
                    <a:pt x="12110" y="5272"/>
                  </a:cubicBezTo>
                  <a:cubicBezTo>
                    <a:pt x="12243" y="5605"/>
                    <a:pt x="12376" y="5906"/>
                    <a:pt x="12510" y="6206"/>
                  </a:cubicBezTo>
                  <a:cubicBezTo>
                    <a:pt x="12910" y="7207"/>
                    <a:pt x="13310" y="8141"/>
                    <a:pt x="13244" y="9108"/>
                  </a:cubicBezTo>
                  <a:cubicBezTo>
                    <a:pt x="13210" y="9808"/>
                    <a:pt x="12810" y="10509"/>
                    <a:pt x="12176" y="11009"/>
                  </a:cubicBezTo>
                  <a:cubicBezTo>
                    <a:pt x="11667" y="11462"/>
                    <a:pt x="11037" y="11699"/>
                    <a:pt x="10409" y="11699"/>
                  </a:cubicBezTo>
                  <a:cubicBezTo>
                    <a:pt x="10297" y="11699"/>
                    <a:pt x="10186" y="11692"/>
                    <a:pt x="10075" y="11676"/>
                  </a:cubicBezTo>
                  <a:cubicBezTo>
                    <a:pt x="9708" y="11643"/>
                    <a:pt x="9341" y="11510"/>
                    <a:pt x="8974" y="11376"/>
                  </a:cubicBezTo>
                  <a:cubicBezTo>
                    <a:pt x="8607" y="11276"/>
                    <a:pt x="8240" y="11143"/>
                    <a:pt x="7873" y="11076"/>
                  </a:cubicBezTo>
                  <a:cubicBezTo>
                    <a:pt x="7518" y="11002"/>
                    <a:pt x="7157" y="10965"/>
                    <a:pt x="6793" y="10965"/>
                  </a:cubicBezTo>
                  <a:cubicBezTo>
                    <a:pt x="5039" y="10965"/>
                    <a:pt x="3246" y="11807"/>
                    <a:pt x="2002" y="13244"/>
                  </a:cubicBezTo>
                  <a:cubicBezTo>
                    <a:pt x="701" y="14712"/>
                    <a:pt x="1" y="16780"/>
                    <a:pt x="34" y="19048"/>
                  </a:cubicBezTo>
                  <a:cubicBezTo>
                    <a:pt x="34" y="19515"/>
                    <a:pt x="401" y="19882"/>
                    <a:pt x="868" y="19882"/>
                  </a:cubicBezTo>
                  <a:cubicBezTo>
                    <a:pt x="1335" y="19882"/>
                    <a:pt x="1702" y="19515"/>
                    <a:pt x="1702" y="19048"/>
                  </a:cubicBezTo>
                  <a:cubicBezTo>
                    <a:pt x="1702" y="18214"/>
                    <a:pt x="1802" y="17447"/>
                    <a:pt x="2002" y="16713"/>
                  </a:cubicBezTo>
                  <a:cubicBezTo>
                    <a:pt x="2636" y="17681"/>
                    <a:pt x="3470" y="18515"/>
                    <a:pt x="4404" y="19182"/>
                  </a:cubicBezTo>
                  <a:cubicBezTo>
                    <a:pt x="4571" y="19282"/>
                    <a:pt x="4738" y="19349"/>
                    <a:pt x="4904" y="19349"/>
                  </a:cubicBezTo>
                  <a:cubicBezTo>
                    <a:pt x="5171" y="19349"/>
                    <a:pt x="5438" y="19215"/>
                    <a:pt x="5605" y="18982"/>
                  </a:cubicBezTo>
                  <a:cubicBezTo>
                    <a:pt x="5838" y="18581"/>
                    <a:pt x="5772" y="18048"/>
                    <a:pt x="5371" y="17814"/>
                  </a:cubicBezTo>
                  <a:cubicBezTo>
                    <a:pt x="4304" y="17047"/>
                    <a:pt x="3437" y="16046"/>
                    <a:pt x="2903" y="14879"/>
                  </a:cubicBezTo>
                  <a:cubicBezTo>
                    <a:pt x="2903" y="14845"/>
                    <a:pt x="2903" y="14845"/>
                    <a:pt x="2903" y="14812"/>
                  </a:cubicBezTo>
                  <a:cubicBezTo>
                    <a:pt x="3003" y="14645"/>
                    <a:pt x="3137" y="14478"/>
                    <a:pt x="3270" y="14345"/>
                  </a:cubicBezTo>
                  <a:cubicBezTo>
                    <a:pt x="4189" y="13287"/>
                    <a:pt x="5527" y="12670"/>
                    <a:pt x="6778" y="12670"/>
                  </a:cubicBezTo>
                  <a:cubicBezTo>
                    <a:pt x="7025" y="12670"/>
                    <a:pt x="7269" y="12694"/>
                    <a:pt x="7506" y="12744"/>
                  </a:cubicBezTo>
                  <a:cubicBezTo>
                    <a:pt x="7807" y="12777"/>
                    <a:pt x="8107" y="12877"/>
                    <a:pt x="8440" y="12977"/>
                  </a:cubicBezTo>
                  <a:cubicBezTo>
                    <a:pt x="8874" y="13144"/>
                    <a:pt x="9341" y="13278"/>
                    <a:pt x="9875" y="13344"/>
                  </a:cubicBezTo>
                  <a:cubicBezTo>
                    <a:pt x="10055" y="13374"/>
                    <a:pt x="10241" y="13391"/>
                    <a:pt x="10429" y="13391"/>
                  </a:cubicBezTo>
                  <a:cubicBezTo>
                    <a:pt x="10658" y="13391"/>
                    <a:pt x="10889" y="13366"/>
                    <a:pt x="11109" y="13311"/>
                  </a:cubicBezTo>
                  <a:cubicBezTo>
                    <a:pt x="11609" y="14078"/>
                    <a:pt x="11643" y="15112"/>
                    <a:pt x="11176" y="15879"/>
                  </a:cubicBezTo>
                  <a:cubicBezTo>
                    <a:pt x="10909" y="16280"/>
                    <a:pt x="11042" y="16780"/>
                    <a:pt x="11442" y="17047"/>
                  </a:cubicBezTo>
                  <a:cubicBezTo>
                    <a:pt x="11576" y="17114"/>
                    <a:pt x="11709" y="17180"/>
                    <a:pt x="11876" y="17180"/>
                  </a:cubicBezTo>
                  <a:cubicBezTo>
                    <a:pt x="12176" y="17180"/>
                    <a:pt x="12443" y="17014"/>
                    <a:pt x="12610" y="16780"/>
                  </a:cubicBezTo>
                  <a:cubicBezTo>
                    <a:pt x="13344" y="15546"/>
                    <a:pt x="13377" y="13978"/>
                    <a:pt x="12710" y="12710"/>
                  </a:cubicBezTo>
                  <a:cubicBezTo>
                    <a:pt x="12910" y="12610"/>
                    <a:pt x="13077" y="12477"/>
                    <a:pt x="13244" y="12344"/>
                  </a:cubicBezTo>
                  <a:cubicBezTo>
                    <a:pt x="14244" y="11510"/>
                    <a:pt x="14845" y="10375"/>
                    <a:pt x="14945" y="9208"/>
                  </a:cubicBezTo>
                  <a:cubicBezTo>
                    <a:pt x="15012" y="7874"/>
                    <a:pt x="14511" y="6673"/>
                    <a:pt x="14044" y="5539"/>
                  </a:cubicBezTo>
                  <a:cubicBezTo>
                    <a:pt x="13911" y="5238"/>
                    <a:pt x="13811" y="4972"/>
                    <a:pt x="13711" y="4671"/>
                  </a:cubicBezTo>
                  <a:cubicBezTo>
                    <a:pt x="13444" y="4004"/>
                    <a:pt x="12910" y="2336"/>
                    <a:pt x="13777" y="1402"/>
                  </a:cubicBezTo>
                  <a:cubicBezTo>
                    <a:pt x="14078" y="1069"/>
                    <a:pt x="14078" y="535"/>
                    <a:pt x="13744" y="235"/>
                  </a:cubicBezTo>
                  <a:cubicBezTo>
                    <a:pt x="13570" y="76"/>
                    <a:pt x="13358" y="1"/>
                    <a:pt x="13151" y="1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166313" y="2868938"/>
              <a:ext cx="102575" cy="145963"/>
            </a:xfrm>
            <a:custGeom>
              <a:avLst/>
              <a:gdLst/>
              <a:ahLst/>
              <a:cxnLst/>
              <a:rect l="l" t="t" r="r" b="b"/>
              <a:pathLst>
                <a:path w="8206" h="11677" extrusionOk="0">
                  <a:moveTo>
                    <a:pt x="943" y="0"/>
                  </a:moveTo>
                  <a:cubicBezTo>
                    <a:pt x="863" y="0"/>
                    <a:pt x="782" y="11"/>
                    <a:pt x="701" y="34"/>
                  </a:cubicBezTo>
                  <a:cubicBezTo>
                    <a:pt x="267" y="168"/>
                    <a:pt x="0" y="635"/>
                    <a:pt x="100" y="1068"/>
                  </a:cubicBezTo>
                  <a:cubicBezTo>
                    <a:pt x="400" y="2103"/>
                    <a:pt x="901" y="3604"/>
                    <a:pt x="2168" y="4438"/>
                  </a:cubicBezTo>
                  <a:cubicBezTo>
                    <a:pt x="2268" y="4504"/>
                    <a:pt x="2368" y="4571"/>
                    <a:pt x="2469" y="4638"/>
                  </a:cubicBezTo>
                  <a:cubicBezTo>
                    <a:pt x="2569" y="6572"/>
                    <a:pt x="1368" y="9174"/>
                    <a:pt x="434" y="10275"/>
                  </a:cubicBezTo>
                  <a:cubicBezTo>
                    <a:pt x="100" y="10609"/>
                    <a:pt x="134" y="11142"/>
                    <a:pt x="500" y="11476"/>
                  </a:cubicBezTo>
                  <a:cubicBezTo>
                    <a:pt x="667" y="11609"/>
                    <a:pt x="867" y="11676"/>
                    <a:pt x="1068" y="11676"/>
                  </a:cubicBezTo>
                  <a:cubicBezTo>
                    <a:pt x="1301" y="11676"/>
                    <a:pt x="1535" y="11576"/>
                    <a:pt x="1701" y="11376"/>
                  </a:cubicBezTo>
                  <a:cubicBezTo>
                    <a:pt x="2702" y="10242"/>
                    <a:pt x="4003" y="7673"/>
                    <a:pt x="4170" y="5272"/>
                  </a:cubicBezTo>
                  <a:cubicBezTo>
                    <a:pt x="4470" y="5372"/>
                    <a:pt x="4770" y="5505"/>
                    <a:pt x="5004" y="5638"/>
                  </a:cubicBezTo>
                  <a:cubicBezTo>
                    <a:pt x="5571" y="5972"/>
                    <a:pt x="6071" y="6539"/>
                    <a:pt x="6505" y="7373"/>
                  </a:cubicBezTo>
                  <a:cubicBezTo>
                    <a:pt x="6638" y="7673"/>
                    <a:pt x="6938" y="7840"/>
                    <a:pt x="7239" y="7840"/>
                  </a:cubicBezTo>
                  <a:cubicBezTo>
                    <a:pt x="7372" y="7840"/>
                    <a:pt x="7505" y="7807"/>
                    <a:pt x="7639" y="7740"/>
                  </a:cubicBezTo>
                  <a:cubicBezTo>
                    <a:pt x="8039" y="7540"/>
                    <a:pt x="8206" y="7006"/>
                    <a:pt x="8006" y="6606"/>
                  </a:cubicBezTo>
                  <a:cubicBezTo>
                    <a:pt x="7439" y="5472"/>
                    <a:pt x="6705" y="4671"/>
                    <a:pt x="5871" y="4171"/>
                  </a:cubicBezTo>
                  <a:cubicBezTo>
                    <a:pt x="5371" y="3904"/>
                    <a:pt x="4870" y="3737"/>
                    <a:pt x="4403" y="3570"/>
                  </a:cubicBezTo>
                  <a:cubicBezTo>
                    <a:pt x="3936" y="3437"/>
                    <a:pt x="3469" y="3270"/>
                    <a:pt x="3136" y="3037"/>
                  </a:cubicBezTo>
                  <a:cubicBezTo>
                    <a:pt x="2502" y="2636"/>
                    <a:pt x="2068" y="1869"/>
                    <a:pt x="1735" y="635"/>
                  </a:cubicBezTo>
                  <a:cubicBezTo>
                    <a:pt x="1652" y="249"/>
                    <a:pt x="1319" y="0"/>
                    <a:pt x="943" y="0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584938" y="2875150"/>
              <a:ext cx="88825" cy="134325"/>
            </a:xfrm>
            <a:custGeom>
              <a:avLst/>
              <a:gdLst/>
              <a:ahLst/>
              <a:cxnLst/>
              <a:rect l="l" t="t" r="r" b="b"/>
              <a:pathLst>
                <a:path w="7106" h="10746" extrusionOk="0">
                  <a:moveTo>
                    <a:pt x="6159" y="1"/>
                  </a:moveTo>
                  <a:cubicBezTo>
                    <a:pt x="5808" y="1"/>
                    <a:pt x="5479" y="226"/>
                    <a:pt x="5371" y="605"/>
                  </a:cubicBezTo>
                  <a:cubicBezTo>
                    <a:pt x="5171" y="1205"/>
                    <a:pt x="4771" y="1739"/>
                    <a:pt x="4270" y="2106"/>
                  </a:cubicBezTo>
                  <a:lnTo>
                    <a:pt x="4204" y="2106"/>
                  </a:lnTo>
                  <a:cubicBezTo>
                    <a:pt x="4004" y="2139"/>
                    <a:pt x="3837" y="2273"/>
                    <a:pt x="3737" y="2406"/>
                  </a:cubicBezTo>
                  <a:cubicBezTo>
                    <a:pt x="3334" y="2581"/>
                    <a:pt x="2894" y="2674"/>
                    <a:pt x="2457" y="2674"/>
                  </a:cubicBezTo>
                  <a:cubicBezTo>
                    <a:pt x="2061" y="2674"/>
                    <a:pt x="1666" y="2598"/>
                    <a:pt x="1302" y="2440"/>
                  </a:cubicBezTo>
                  <a:cubicBezTo>
                    <a:pt x="1187" y="2387"/>
                    <a:pt x="1067" y="2362"/>
                    <a:pt x="950" y="2362"/>
                  </a:cubicBezTo>
                  <a:cubicBezTo>
                    <a:pt x="624" y="2362"/>
                    <a:pt x="315" y="2554"/>
                    <a:pt x="167" y="2873"/>
                  </a:cubicBezTo>
                  <a:cubicBezTo>
                    <a:pt x="1" y="3307"/>
                    <a:pt x="201" y="3774"/>
                    <a:pt x="634" y="3974"/>
                  </a:cubicBezTo>
                  <a:cubicBezTo>
                    <a:pt x="1202" y="4241"/>
                    <a:pt x="1835" y="4341"/>
                    <a:pt x="2469" y="4341"/>
                  </a:cubicBezTo>
                  <a:cubicBezTo>
                    <a:pt x="2936" y="4341"/>
                    <a:pt x="3403" y="4274"/>
                    <a:pt x="3803" y="4174"/>
                  </a:cubicBezTo>
                  <a:cubicBezTo>
                    <a:pt x="3937" y="4741"/>
                    <a:pt x="4037" y="5342"/>
                    <a:pt x="4037" y="5909"/>
                  </a:cubicBezTo>
                  <a:cubicBezTo>
                    <a:pt x="4070" y="6576"/>
                    <a:pt x="3970" y="7510"/>
                    <a:pt x="3470" y="8310"/>
                  </a:cubicBezTo>
                  <a:cubicBezTo>
                    <a:pt x="3403" y="8377"/>
                    <a:pt x="3336" y="8477"/>
                    <a:pt x="3303" y="8544"/>
                  </a:cubicBezTo>
                  <a:cubicBezTo>
                    <a:pt x="3070" y="8877"/>
                    <a:pt x="2803" y="9211"/>
                    <a:pt x="2669" y="9711"/>
                  </a:cubicBezTo>
                  <a:cubicBezTo>
                    <a:pt x="2569" y="10145"/>
                    <a:pt x="2836" y="10612"/>
                    <a:pt x="3270" y="10745"/>
                  </a:cubicBezTo>
                  <a:lnTo>
                    <a:pt x="3503" y="10745"/>
                  </a:lnTo>
                  <a:cubicBezTo>
                    <a:pt x="3870" y="10745"/>
                    <a:pt x="4204" y="10512"/>
                    <a:pt x="4304" y="10145"/>
                  </a:cubicBezTo>
                  <a:cubicBezTo>
                    <a:pt x="4337" y="9978"/>
                    <a:pt x="4504" y="9778"/>
                    <a:pt x="4637" y="9545"/>
                  </a:cubicBezTo>
                  <a:cubicBezTo>
                    <a:pt x="4737" y="9445"/>
                    <a:pt x="4804" y="9344"/>
                    <a:pt x="4871" y="9244"/>
                  </a:cubicBezTo>
                  <a:cubicBezTo>
                    <a:pt x="5471" y="8310"/>
                    <a:pt x="5771" y="7176"/>
                    <a:pt x="5738" y="5875"/>
                  </a:cubicBezTo>
                  <a:cubicBezTo>
                    <a:pt x="5705" y="5008"/>
                    <a:pt x="5538" y="4141"/>
                    <a:pt x="5371" y="3374"/>
                  </a:cubicBezTo>
                  <a:cubicBezTo>
                    <a:pt x="6105" y="2806"/>
                    <a:pt x="6672" y="2006"/>
                    <a:pt x="6939" y="1105"/>
                  </a:cubicBezTo>
                  <a:cubicBezTo>
                    <a:pt x="7106" y="672"/>
                    <a:pt x="6872" y="205"/>
                    <a:pt x="6405" y="38"/>
                  </a:cubicBezTo>
                  <a:cubicBezTo>
                    <a:pt x="6324" y="13"/>
                    <a:pt x="6241" y="1"/>
                    <a:pt x="6159" y="1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574938" y="3012688"/>
              <a:ext cx="52963" cy="180663"/>
            </a:xfrm>
            <a:custGeom>
              <a:avLst/>
              <a:gdLst/>
              <a:ahLst/>
              <a:cxnLst/>
              <a:rect l="l" t="t" r="r" b="b"/>
              <a:pathLst>
                <a:path w="4237" h="14453" extrusionOk="0">
                  <a:moveTo>
                    <a:pt x="1171" y="0"/>
                  </a:moveTo>
                  <a:cubicBezTo>
                    <a:pt x="756" y="0"/>
                    <a:pt x="394" y="286"/>
                    <a:pt x="334" y="710"/>
                  </a:cubicBezTo>
                  <a:cubicBezTo>
                    <a:pt x="0" y="2544"/>
                    <a:pt x="400" y="4513"/>
                    <a:pt x="1468" y="6080"/>
                  </a:cubicBezTo>
                  <a:cubicBezTo>
                    <a:pt x="1568" y="6214"/>
                    <a:pt x="1668" y="6347"/>
                    <a:pt x="1768" y="6481"/>
                  </a:cubicBezTo>
                  <a:cubicBezTo>
                    <a:pt x="1968" y="6781"/>
                    <a:pt x="2168" y="7048"/>
                    <a:pt x="2302" y="7315"/>
                  </a:cubicBezTo>
                  <a:cubicBezTo>
                    <a:pt x="2502" y="7815"/>
                    <a:pt x="2502" y="8415"/>
                    <a:pt x="2502" y="9016"/>
                  </a:cubicBezTo>
                  <a:cubicBezTo>
                    <a:pt x="2535" y="10584"/>
                    <a:pt x="2502" y="12085"/>
                    <a:pt x="1701" y="13085"/>
                  </a:cubicBezTo>
                  <a:cubicBezTo>
                    <a:pt x="1401" y="13452"/>
                    <a:pt x="1468" y="13953"/>
                    <a:pt x="1835" y="14253"/>
                  </a:cubicBezTo>
                  <a:cubicBezTo>
                    <a:pt x="2002" y="14386"/>
                    <a:pt x="2168" y="14453"/>
                    <a:pt x="2368" y="14453"/>
                  </a:cubicBezTo>
                  <a:cubicBezTo>
                    <a:pt x="2602" y="14453"/>
                    <a:pt x="2869" y="14320"/>
                    <a:pt x="3036" y="14119"/>
                  </a:cubicBezTo>
                  <a:cubicBezTo>
                    <a:pt x="4170" y="12685"/>
                    <a:pt x="4236" y="10884"/>
                    <a:pt x="4203" y="8982"/>
                  </a:cubicBezTo>
                  <a:cubicBezTo>
                    <a:pt x="4203" y="8282"/>
                    <a:pt x="4170" y="7448"/>
                    <a:pt x="3836" y="6681"/>
                  </a:cubicBezTo>
                  <a:cubicBezTo>
                    <a:pt x="3636" y="6214"/>
                    <a:pt x="3369" y="5847"/>
                    <a:pt x="3136" y="5480"/>
                  </a:cubicBezTo>
                  <a:cubicBezTo>
                    <a:pt x="3036" y="5380"/>
                    <a:pt x="2936" y="5246"/>
                    <a:pt x="2869" y="5113"/>
                  </a:cubicBezTo>
                  <a:cubicBezTo>
                    <a:pt x="2035" y="3912"/>
                    <a:pt x="1735" y="2411"/>
                    <a:pt x="2002" y="1010"/>
                  </a:cubicBezTo>
                  <a:cubicBezTo>
                    <a:pt x="2068" y="543"/>
                    <a:pt x="1768" y="109"/>
                    <a:pt x="1301" y="9"/>
                  </a:cubicBezTo>
                  <a:cubicBezTo>
                    <a:pt x="1257" y="3"/>
                    <a:pt x="1214" y="0"/>
                    <a:pt x="1171" y="0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>
              <a:off x="363113" y="3178638"/>
              <a:ext cx="253950" cy="281575"/>
            </a:xfrm>
            <a:custGeom>
              <a:avLst/>
              <a:gdLst/>
              <a:ahLst/>
              <a:cxnLst/>
              <a:rect l="l" t="t" r="r" b="b"/>
              <a:pathLst>
                <a:path w="20316" h="22526" extrusionOk="0">
                  <a:moveTo>
                    <a:pt x="13502" y="0"/>
                  </a:moveTo>
                  <a:cubicBezTo>
                    <a:pt x="13229" y="0"/>
                    <a:pt x="13025" y="99"/>
                    <a:pt x="12910" y="176"/>
                  </a:cubicBezTo>
                  <a:cubicBezTo>
                    <a:pt x="12543" y="443"/>
                    <a:pt x="12443" y="977"/>
                    <a:pt x="12676" y="1344"/>
                  </a:cubicBezTo>
                  <a:cubicBezTo>
                    <a:pt x="12856" y="1584"/>
                    <a:pt x="13090" y="1716"/>
                    <a:pt x="13354" y="1716"/>
                  </a:cubicBezTo>
                  <a:cubicBezTo>
                    <a:pt x="13383" y="1716"/>
                    <a:pt x="13413" y="1714"/>
                    <a:pt x="13444" y="1711"/>
                  </a:cubicBezTo>
                  <a:cubicBezTo>
                    <a:pt x="14478" y="2344"/>
                    <a:pt x="15245" y="3345"/>
                    <a:pt x="15578" y="4513"/>
                  </a:cubicBezTo>
                  <a:cubicBezTo>
                    <a:pt x="15912" y="5680"/>
                    <a:pt x="15779" y="6981"/>
                    <a:pt x="15178" y="8082"/>
                  </a:cubicBezTo>
                  <a:cubicBezTo>
                    <a:pt x="15145" y="8149"/>
                    <a:pt x="15145" y="8215"/>
                    <a:pt x="15111" y="8282"/>
                  </a:cubicBezTo>
                  <a:cubicBezTo>
                    <a:pt x="15078" y="8315"/>
                    <a:pt x="15045" y="8349"/>
                    <a:pt x="15011" y="8415"/>
                  </a:cubicBezTo>
                  <a:cubicBezTo>
                    <a:pt x="14678" y="8782"/>
                    <a:pt x="14478" y="9249"/>
                    <a:pt x="14311" y="9616"/>
                  </a:cubicBezTo>
                  <a:cubicBezTo>
                    <a:pt x="14177" y="9983"/>
                    <a:pt x="14044" y="10250"/>
                    <a:pt x="13877" y="10417"/>
                  </a:cubicBezTo>
                  <a:cubicBezTo>
                    <a:pt x="13777" y="10450"/>
                    <a:pt x="13644" y="10484"/>
                    <a:pt x="13544" y="10550"/>
                  </a:cubicBezTo>
                  <a:cubicBezTo>
                    <a:pt x="13344" y="10550"/>
                    <a:pt x="13043" y="10517"/>
                    <a:pt x="12743" y="10450"/>
                  </a:cubicBezTo>
                  <a:cubicBezTo>
                    <a:pt x="12443" y="10396"/>
                    <a:pt x="12077" y="10341"/>
                    <a:pt x="11699" y="10341"/>
                  </a:cubicBezTo>
                  <a:cubicBezTo>
                    <a:pt x="11614" y="10341"/>
                    <a:pt x="11528" y="10344"/>
                    <a:pt x="11442" y="10350"/>
                  </a:cubicBezTo>
                  <a:cubicBezTo>
                    <a:pt x="9974" y="10484"/>
                    <a:pt x="9007" y="11685"/>
                    <a:pt x="8273" y="12685"/>
                  </a:cubicBezTo>
                  <a:cubicBezTo>
                    <a:pt x="8173" y="12819"/>
                    <a:pt x="8073" y="12919"/>
                    <a:pt x="7973" y="13052"/>
                  </a:cubicBezTo>
                  <a:cubicBezTo>
                    <a:pt x="6872" y="14420"/>
                    <a:pt x="4871" y="15787"/>
                    <a:pt x="3403" y="15888"/>
                  </a:cubicBezTo>
                  <a:cubicBezTo>
                    <a:pt x="3236" y="14620"/>
                    <a:pt x="2669" y="13486"/>
                    <a:pt x="1802" y="12719"/>
                  </a:cubicBezTo>
                  <a:cubicBezTo>
                    <a:pt x="1633" y="12580"/>
                    <a:pt x="1429" y="12513"/>
                    <a:pt x="1228" y="12513"/>
                  </a:cubicBezTo>
                  <a:cubicBezTo>
                    <a:pt x="993" y="12513"/>
                    <a:pt x="763" y="12605"/>
                    <a:pt x="601" y="12785"/>
                  </a:cubicBezTo>
                  <a:cubicBezTo>
                    <a:pt x="301" y="13152"/>
                    <a:pt x="334" y="13653"/>
                    <a:pt x="668" y="13986"/>
                  </a:cubicBezTo>
                  <a:cubicBezTo>
                    <a:pt x="1502" y="14720"/>
                    <a:pt x="1935" y="16021"/>
                    <a:pt x="1769" y="17389"/>
                  </a:cubicBezTo>
                  <a:cubicBezTo>
                    <a:pt x="1602" y="18823"/>
                    <a:pt x="901" y="20157"/>
                    <a:pt x="234" y="21258"/>
                  </a:cubicBezTo>
                  <a:cubicBezTo>
                    <a:pt x="1" y="21658"/>
                    <a:pt x="134" y="22192"/>
                    <a:pt x="534" y="22426"/>
                  </a:cubicBezTo>
                  <a:cubicBezTo>
                    <a:pt x="668" y="22492"/>
                    <a:pt x="801" y="22526"/>
                    <a:pt x="968" y="22526"/>
                  </a:cubicBezTo>
                  <a:cubicBezTo>
                    <a:pt x="1235" y="22526"/>
                    <a:pt x="1535" y="22392"/>
                    <a:pt x="1669" y="22125"/>
                  </a:cubicBezTo>
                  <a:cubicBezTo>
                    <a:pt x="2436" y="20858"/>
                    <a:pt x="3236" y="19323"/>
                    <a:pt x="3436" y="17589"/>
                  </a:cubicBezTo>
                  <a:cubicBezTo>
                    <a:pt x="3436" y="17589"/>
                    <a:pt x="3436" y="17589"/>
                    <a:pt x="3436" y="17555"/>
                  </a:cubicBezTo>
                  <a:cubicBezTo>
                    <a:pt x="5738" y="17489"/>
                    <a:pt x="8207" y="15487"/>
                    <a:pt x="9274" y="14120"/>
                  </a:cubicBezTo>
                  <a:cubicBezTo>
                    <a:pt x="9374" y="13986"/>
                    <a:pt x="9507" y="13853"/>
                    <a:pt x="9608" y="13719"/>
                  </a:cubicBezTo>
                  <a:cubicBezTo>
                    <a:pt x="10241" y="12885"/>
                    <a:pt x="10842" y="12085"/>
                    <a:pt x="11576" y="12051"/>
                  </a:cubicBezTo>
                  <a:cubicBezTo>
                    <a:pt x="11627" y="12045"/>
                    <a:pt x="11679" y="12042"/>
                    <a:pt x="11732" y="12042"/>
                  </a:cubicBezTo>
                  <a:cubicBezTo>
                    <a:pt x="11957" y="12042"/>
                    <a:pt x="12200" y="12091"/>
                    <a:pt x="12443" y="12118"/>
                  </a:cubicBezTo>
                  <a:cubicBezTo>
                    <a:pt x="12810" y="12185"/>
                    <a:pt x="13210" y="12252"/>
                    <a:pt x="13644" y="12252"/>
                  </a:cubicBezTo>
                  <a:cubicBezTo>
                    <a:pt x="14611" y="13819"/>
                    <a:pt x="14911" y="15754"/>
                    <a:pt x="14478" y="17555"/>
                  </a:cubicBezTo>
                  <a:cubicBezTo>
                    <a:pt x="14344" y="18022"/>
                    <a:pt x="14644" y="18456"/>
                    <a:pt x="15078" y="18589"/>
                  </a:cubicBezTo>
                  <a:lnTo>
                    <a:pt x="15278" y="18589"/>
                  </a:lnTo>
                  <a:cubicBezTo>
                    <a:pt x="15679" y="18589"/>
                    <a:pt x="16012" y="18356"/>
                    <a:pt x="16112" y="17956"/>
                  </a:cubicBezTo>
                  <a:cubicBezTo>
                    <a:pt x="16646" y="15787"/>
                    <a:pt x="16279" y="13452"/>
                    <a:pt x="15178" y="11518"/>
                  </a:cubicBezTo>
                  <a:cubicBezTo>
                    <a:pt x="15512" y="11151"/>
                    <a:pt x="15679" y="10684"/>
                    <a:pt x="15845" y="10283"/>
                  </a:cubicBezTo>
                  <a:cubicBezTo>
                    <a:pt x="15979" y="9983"/>
                    <a:pt x="16112" y="9716"/>
                    <a:pt x="16279" y="9516"/>
                  </a:cubicBezTo>
                  <a:cubicBezTo>
                    <a:pt x="16546" y="9183"/>
                    <a:pt x="17113" y="9016"/>
                    <a:pt x="17680" y="8882"/>
                  </a:cubicBezTo>
                  <a:cubicBezTo>
                    <a:pt x="18514" y="8649"/>
                    <a:pt x="19448" y="8382"/>
                    <a:pt x="20048" y="7548"/>
                  </a:cubicBezTo>
                  <a:cubicBezTo>
                    <a:pt x="20315" y="7148"/>
                    <a:pt x="20248" y="6614"/>
                    <a:pt x="19882" y="6347"/>
                  </a:cubicBezTo>
                  <a:cubicBezTo>
                    <a:pt x="19728" y="6245"/>
                    <a:pt x="19555" y="6197"/>
                    <a:pt x="19384" y="6197"/>
                  </a:cubicBezTo>
                  <a:cubicBezTo>
                    <a:pt x="19111" y="6197"/>
                    <a:pt x="18845" y="6321"/>
                    <a:pt x="18681" y="6547"/>
                  </a:cubicBezTo>
                  <a:cubicBezTo>
                    <a:pt x="18447" y="6881"/>
                    <a:pt x="17913" y="7048"/>
                    <a:pt x="17280" y="7215"/>
                  </a:cubicBezTo>
                  <a:cubicBezTo>
                    <a:pt x="17513" y="6181"/>
                    <a:pt x="17480" y="5080"/>
                    <a:pt x="17180" y="4046"/>
                  </a:cubicBezTo>
                  <a:cubicBezTo>
                    <a:pt x="16746" y="2445"/>
                    <a:pt x="15645" y="1044"/>
                    <a:pt x="14211" y="210"/>
                  </a:cubicBezTo>
                  <a:cubicBezTo>
                    <a:pt x="13942" y="54"/>
                    <a:pt x="13703" y="0"/>
                    <a:pt x="13502" y="0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>
              <a:off x="162138" y="3492550"/>
              <a:ext cx="157213" cy="99425"/>
            </a:xfrm>
            <a:custGeom>
              <a:avLst/>
              <a:gdLst/>
              <a:ahLst/>
              <a:cxnLst/>
              <a:rect l="l" t="t" r="r" b="b"/>
              <a:pathLst>
                <a:path w="12577" h="7954" extrusionOk="0">
                  <a:moveTo>
                    <a:pt x="980" y="1"/>
                  </a:moveTo>
                  <a:cubicBezTo>
                    <a:pt x="683" y="1"/>
                    <a:pt x="391" y="157"/>
                    <a:pt x="234" y="448"/>
                  </a:cubicBezTo>
                  <a:cubicBezTo>
                    <a:pt x="1" y="848"/>
                    <a:pt x="134" y="1349"/>
                    <a:pt x="568" y="1582"/>
                  </a:cubicBezTo>
                  <a:cubicBezTo>
                    <a:pt x="1001" y="1849"/>
                    <a:pt x="1435" y="2216"/>
                    <a:pt x="1869" y="2650"/>
                  </a:cubicBezTo>
                  <a:cubicBezTo>
                    <a:pt x="2169" y="2917"/>
                    <a:pt x="2502" y="3183"/>
                    <a:pt x="2836" y="3450"/>
                  </a:cubicBezTo>
                  <a:cubicBezTo>
                    <a:pt x="3403" y="3884"/>
                    <a:pt x="4003" y="4184"/>
                    <a:pt x="4570" y="4351"/>
                  </a:cubicBezTo>
                  <a:cubicBezTo>
                    <a:pt x="4470" y="4918"/>
                    <a:pt x="3770" y="6085"/>
                    <a:pt x="3270" y="6419"/>
                  </a:cubicBezTo>
                  <a:cubicBezTo>
                    <a:pt x="2869" y="6653"/>
                    <a:pt x="2769" y="7186"/>
                    <a:pt x="3003" y="7553"/>
                  </a:cubicBezTo>
                  <a:cubicBezTo>
                    <a:pt x="3169" y="7820"/>
                    <a:pt x="3436" y="7953"/>
                    <a:pt x="3737" y="7953"/>
                  </a:cubicBezTo>
                  <a:cubicBezTo>
                    <a:pt x="3870" y="7953"/>
                    <a:pt x="4037" y="7920"/>
                    <a:pt x="4170" y="7820"/>
                  </a:cubicBezTo>
                  <a:cubicBezTo>
                    <a:pt x="4971" y="7320"/>
                    <a:pt x="6138" y="5719"/>
                    <a:pt x="6272" y="4384"/>
                  </a:cubicBezTo>
                  <a:cubicBezTo>
                    <a:pt x="6338" y="4351"/>
                    <a:pt x="6405" y="4351"/>
                    <a:pt x="6472" y="4318"/>
                  </a:cubicBezTo>
                  <a:cubicBezTo>
                    <a:pt x="7039" y="4117"/>
                    <a:pt x="7439" y="3784"/>
                    <a:pt x="7806" y="3484"/>
                  </a:cubicBezTo>
                  <a:cubicBezTo>
                    <a:pt x="8106" y="3283"/>
                    <a:pt x="8340" y="3083"/>
                    <a:pt x="8607" y="2983"/>
                  </a:cubicBezTo>
                  <a:cubicBezTo>
                    <a:pt x="8784" y="2895"/>
                    <a:pt x="8987" y="2852"/>
                    <a:pt x="9193" y="2852"/>
                  </a:cubicBezTo>
                  <a:cubicBezTo>
                    <a:pt x="9453" y="2852"/>
                    <a:pt x="9718" y="2920"/>
                    <a:pt x="9941" y="3050"/>
                  </a:cubicBezTo>
                  <a:cubicBezTo>
                    <a:pt x="10041" y="3150"/>
                    <a:pt x="10141" y="3217"/>
                    <a:pt x="10275" y="3317"/>
                  </a:cubicBezTo>
                  <a:cubicBezTo>
                    <a:pt x="10575" y="3550"/>
                    <a:pt x="10942" y="3851"/>
                    <a:pt x="11409" y="3984"/>
                  </a:cubicBezTo>
                  <a:cubicBezTo>
                    <a:pt x="11485" y="4007"/>
                    <a:pt x="11562" y="4018"/>
                    <a:pt x="11638" y="4018"/>
                  </a:cubicBezTo>
                  <a:cubicBezTo>
                    <a:pt x="11996" y="4018"/>
                    <a:pt x="12333" y="3774"/>
                    <a:pt x="12443" y="3417"/>
                  </a:cubicBezTo>
                  <a:cubicBezTo>
                    <a:pt x="12576" y="2983"/>
                    <a:pt x="12309" y="2516"/>
                    <a:pt x="11876" y="2383"/>
                  </a:cubicBezTo>
                  <a:cubicBezTo>
                    <a:pt x="11709" y="2316"/>
                    <a:pt x="11542" y="2183"/>
                    <a:pt x="11342" y="2016"/>
                  </a:cubicBezTo>
                  <a:cubicBezTo>
                    <a:pt x="11175" y="1882"/>
                    <a:pt x="11008" y="1749"/>
                    <a:pt x="10808" y="1649"/>
                  </a:cubicBezTo>
                  <a:cubicBezTo>
                    <a:pt x="10307" y="1321"/>
                    <a:pt x="9728" y="1161"/>
                    <a:pt x="9148" y="1161"/>
                  </a:cubicBezTo>
                  <a:cubicBezTo>
                    <a:pt x="8725" y="1161"/>
                    <a:pt x="8300" y="1246"/>
                    <a:pt x="7906" y="1415"/>
                  </a:cubicBezTo>
                  <a:cubicBezTo>
                    <a:pt x="7439" y="1616"/>
                    <a:pt x="7106" y="1916"/>
                    <a:pt x="6772" y="2149"/>
                  </a:cubicBezTo>
                  <a:cubicBezTo>
                    <a:pt x="6472" y="2383"/>
                    <a:pt x="6205" y="2616"/>
                    <a:pt x="5905" y="2716"/>
                  </a:cubicBezTo>
                  <a:cubicBezTo>
                    <a:pt x="5770" y="2763"/>
                    <a:pt x="5631" y="2783"/>
                    <a:pt x="5491" y="2783"/>
                  </a:cubicBezTo>
                  <a:cubicBezTo>
                    <a:pt x="4829" y="2783"/>
                    <a:pt x="4145" y="2336"/>
                    <a:pt x="3870" y="2116"/>
                  </a:cubicBezTo>
                  <a:cubicBezTo>
                    <a:pt x="3570" y="1882"/>
                    <a:pt x="3303" y="1649"/>
                    <a:pt x="3003" y="1382"/>
                  </a:cubicBezTo>
                  <a:cubicBezTo>
                    <a:pt x="2502" y="948"/>
                    <a:pt x="2002" y="481"/>
                    <a:pt x="1402" y="115"/>
                  </a:cubicBezTo>
                  <a:cubicBezTo>
                    <a:pt x="1270" y="38"/>
                    <a:pt x="1125" y="1"/>
                    <a:pt x="980" y="1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6"/>
            <p:cNvSpPr/>
            <p:nvPr/>
          </p:nvSpPr>
          <p:spPr>
            <a:xfrm>
              <a:off x="175900" y="2989425"/>
              <a:ext cx="378613" cy="420338"/>
            </a:xfrm>
            <a:custGeom>
              <a:avLst/>
              <a:gdLst/>
              <a:ahLst/>
              <a:cxnLst/>
              <a:rect l="l" t="t" r="r" b="b"/>
              <a:pathLst>
                <a:path w="30289" h="33627" extrusionOk="0">
                  <a:moveTo>
                    <a:pt x="25893" y="0"/>
                  </a:moveTo>
                  <a:cubicBezTo>
                    <a:pt x="25455" y="0"/>
                    <a:pt x="25117" y="356"/>
                    <a:pt x="25085" y="803"/>
                  </a:cubicBezTo>
                  <a:cubicBezTo>
                    <a:pt x="24951" y="2738"/>
                    <a:pt x="24585" y="4639"/>
                    <a:pt x="24017" y="6474"/>
                  </a:cubicBezTo>
                  <a:cubicBezTo>
                    <a:pt x="22950" y="6874"/>
                    <a:pt x="21783" y="7174"/>
                    <a:pt x="20648" y="7408"/>
                  </a:cubicBezTo>
                  <a:lnTo>
                    <a:pt x="14377" y="8875"/>
                  </a:lnTo>
                  <a:cubicBezTo>
                    <a:pt x="12076" y="9409"/>
                    <a:pt x="9741" y="10076"/>
                    <a:pt x="8473" y="12044"/>
                  </a:cubicBezTo>
                  <a:cubicBezTo>
                    <a:pt x="8273" y="12378"/>
                    <a:pt x="8106" y="12678"/>
                    <a:pt x="7973" y="13012"/>
                  </a:cubicBezTo>
                  <a:cubicBezTo>
                    <a:pt x="7698" y="13089"/>
                    <a:pt x="7414" y="13126"/>
                    <a:pt x="7131" y="13126"/>
                  </a:cubicBezTo>
                  <a:cubicBezTo>
                    <a:pt x="6314" y="13126"/>
                    <a:pt x="5498" y="12814"/>
                    <a:pt x="4904" y="12244"/>
                  </a:cubicBezTo>
                  <a:cubicBezTo>
                    <a:pt x="4745" y="12086"/>
                    <a:pt x="4542" y="12010"/>
                    <a:pt x="4336" y="12010"/>
                  </a:cubicBezTo>
                  <a:cubicBezTo>
                    <a:pt x="4108" y="12010"/>
                    <a:pt x="3878" y="12103"/>
                    <a:pt x="3703" y="12278"/>
                  </a:cubicBezTo>
                  <a:cubicBezTo>
                    <a:pt x="3403" y="12611"/>
                    <a:pt x="3403" y="13145"/>
                    <a:pt x="3736" y="13445"/>
                  </a:cubicBezTo>
                  <a:cubicBezTo>
                    <a:pt x="4637" y="14346"/>
                    <a:pt x="5905" y="14813"/>
                    <a:pt x="7139" y="14813"/>
                  </a:cubicBezTo>
                  <a:lnTo>
                    <a:pt x="7439" y="14813"/>
                  </a:lnTo>
                  <a:cubicBezTo>
                    <a:pt x="7439" y="14846"/>
                    <a:pt x="7406" y="14880"/>
                    <a:pt x="7406" y="14946"/>
                  </a:cubicBezTo>
                  <a:cubicBezTo>
                    <a:pt x="7339" y="15247"/>
                    <a:pt x="7239" y="15580"/>
                    <a:pt x="7172" y="15880"/>
                  </a:cubicBezTo>
                  <a:cubicBezTo>
                    <a:pt x="6805" y="17181"/>
                    <a:pt x="6138" y="18482"/>
                    <a:pt x="5304" y="19550"/>
                  </a:cubicBezTo>
                  <a:cubicBezTo>
                    <a:pt x="4770" y="20217"/>
                    <a:pt x="4137" y="20851"/>
                    <a:pt x="3503" y="21518"/>
                  </a:cubicBezTo>
                  <a:cubicBezTo>
                    <a:pt x="2135" y="22852"/>
                    <a:pt x="768" y="24286"/>
                    <a:pt x="167" y="26221"/>
                  </a:cubicBezTo>
                  <a:cubicBezTo>
                    <a:pt x="0" y="26655"/>
                    <a:pt x="267" y="27122"/>
                    <a:pt x="701" y="27255"/>
                  </a:cubicBezTo>
                  <a:cubicBezTo>
                    <a:pt x="801" y="27289"/>
                    <a:pt x="868" y="27289"/>
                    <a:pt x="968" y="27289"/>
                  </a:cubicBezTo>
                  <a:cubicBezTo>
                    <a:pt x="1301" y="27289"/>
                    <a:pt x="1635" y="27055"/>
                    <a:pt x="1768" y="26721"/>
                  </a:cubicBezTo>
                  <a:cubicBezTo>
                    <a:pt x="2235" y="25154"/>
                    <a:pt x="3436" y="23953"/>
                    <a:pt x="4704" y="22685"/>
                  </a:cubicBezTo>
                  <a:cubicBezTo>
                    <a:pt x="5337" y="22018"/>
                    <a:pt x="6038" y="21351"/>
                    <a:pt x="6605" y="20617"/>
                  </a:cubicBezTo>
                  <a:cubicBezTo>
                    <a:pt x="7606" y="19349"/>
                    <a:pt x="8373" y="17882"/>
                    <a:pt x="8773" y="16314"/>
                  </a:cubicBezTo>
                  <a:cubicBezTo>
                    <a:pt x="8873" y="15980"/>
                    <a:pt x="8973" y="15647"/>
                    <a:pt x="9040" y="15313"/>
                  </a:cubicBezTo>
                  <a:cubicBezTo>
                    <a:pt x="9240" y="14446"/>
                    <a:pt x="9440" y="13645"/>
                    <a:pt x="9874" y="12978"/>
                  </a:cubicBezTo>
                  <a:cubicBezTo>
                    <a:pt x="10808" y="11544"/>
                    <a:pt x="12709" y="10977"/>
                    <a:pt x="14744" y="10510"/>
                  </a:cubicBezTo>
                  <a:lnTo>
                    <a:pt x="14778" y="10510"/>
                  </a:lnTo>
                  <a:cubicBezTo>
                    <a:pt x="15645" y="12011"/>
                    <a:pt x="16545" y="13579"/>
                    <a:pt x="17012" y="15247"/>
                  </a:cubicBezTo>
                  <a:cubicBezTo>
                    <a:pt x="17313" y="16281"/>
                    <a:pt x="17646" y="18315"/>
                    <a:pt x="16679" y="20017"/>
                  </a:cubicBezTo>
                  <a:cubicBezTo>
                    <a:pt x="16345" y="20584"/>
                    <a:pt x="15912" y="21117"/>
                    <a:pt x="15445" y="21651"/>
                  </a:cubicBezTo>
                  <a:cubicBezTo>
                    <a:pt x="15311" y="21785"/>
                    <a:pt x="15178" y="21951"/>
                    <a:pt x="15044" y="22118"/>
                  </a:cubicBezTo>
                  <a:cubicBezTo>
                    <a:pt x="14577" y="21551"/>
                    <a:pt x="14144" y="20951"/>
                    <a:pt x="13743" y="20350"/>
                  </a:cubicBezTo>
                  <a:cubicBezTo>
                    <a:pt x="13577" y="20101"/>
                    <a:pt x="13307" y="19968"/>
                    <a:pt x="13038" y="19968"/>
                  </a:cubicBezTo>
                  <a:cubicBezTo>
                    <a:pt x="12876" y="19968"/>
                    <a:pt x="12714" y="20016"/>
                    <a:pt x="12576" y="20117"/>
                  </a:cubicBezTo>
                  <a:cubicBezTo>
                    <a:pt x="12176" y="20384"/>
                    <a:pt x="12076" y="20917"/>
                    <a:pt x="12342" y="21284"/>
                  </a:cubicBezTo>
                  <a:cubicBezTo>
                    <a:pt x="12843" y="22051"/>
                    <a:pt x="13410" y="22785"/>
                    <a:pt x="14010" y="23519"/>
                  </a:cubicBezTo>
                  <a:cubicBezTo>
                    <a:pt x="13944" y="23619"/>
                    <a:pt x="13877" y="23719"/>
                    <a:pt x="13810" y="23819"/>
                  </a:cubicBezTo>
                  <a:cubicBezTo>
                    <a:pt x="13443" y="24386"/>
                    <a:pt x="13076" y="24953"/>
                    <a:pt x="12643" y="25387"/>
                  </a:cubicBezTo>
                  <a:cubicBezTo>
                    <a:pt x="11842" y="26188"/>
                    <a:pt x="10708" y="26621"/>
                    <a:pt x="9474" y="27088"/>
                  </a:cubicBezTo>
                  <a:cubicBezTo>
                    <a:pt x="8306" y="27522"/>
                    <a:pt x="7072" y="27989"/>
                    <a:pt x="6038" y="28856"/>
                  </a:cubicBezTo>
                  <a:cubicBezTo>
                    <a:pt x="4904" y="29824"/>
                    <a:pt x="4137" y="31191"/>
                    <a:pt x="3936" y="32659"/>
                  </a:cubicBezTo>
                  <a:cubicBezTo>
                    <a:pt x="3870" y="33126"/>
                    <a:pt x="4203" y="33526"/>
                    <a:pt x="4637" y="33593"/>
                  </a:cubicBezTo>
                  <a:cubicBezTo>
                    <a:pt x="4704" y="33626"/>
                    <a:pt x="4737" y="33626"/>
                    <a:pt x="4770" y="33626"/>
                  </a:cubicBezTo>
                  <a:cubicBezTo>
                    <a:pt x="5204" y="33626"/>
                    <a:pt x="5538" y="33326"/>
                    <a:pt x="5604" y="32893"/>
                  </a:cubicBezTo>
                  <a:cubicBezTo>
                    <a:pt x="5771" y="31825"/>
                    <a:pt x="6338" y="30824"/>
                    <a:pt x="7139" y="30157"/>
                  </a:cubicBezTo>
                  <a:cubicBezTo>
                    <a:pt x="7939" y="29457"/>
                    <a:pt x="8973" y="29056"/>
                    <a:pt x="10108" y="28656"/>
                  </a:cubicBezTo>
                  <a:cubicBezTo>
                    <a:pt x="11408" y="28156"/>
                    <a:pt x="12776" y="27622"/>
                    <a:pt x="13844" y="26588"/>
                  </a:cubicBezTo>
                  <a:cubicBezTo>
                    <a:pt x="14411" y="26021"/>
                    <a:pt x="14844" y="25354"/>
                    <a:pt x="15245" y="24720"/>
                  </a:cubicBezTo>
                  <a:cubicBezTo>
                    <a:pt x="15445" y="24386"/>
                    <a:pt x="15645" y="24086"/>
                    <a:pt x="15878" y="23786"/>
                  </a:cubicBezTo>
                  <a:cubicBezTo>
                    <a:pt x="16112" y="23419"/>
                    <a:pt x="16412" y="23119"/>
                    <a:pt x="16712" y="22752"/>
                  </a:cubicBezTo>
                  <a:cubicBezTo>
                    <a:pt x="17213" y="22185"/>
                    <a:pt x="17746" y="21584"/>
                    <a:pt x="18147" y="20851"/>
                  </a:cubicBezTo>
                  <a:cubicBezTo>
                    <a:pt x="19081" y="19183"/>
                    <a:pt x="19247" y="17048"/>
                    <a:pt x="18647" y="14813"/>
                  </a:cubicBezTo>
                  <a:cubicBezTo>
                    <a:pt x="18180" y="13112"/>
                    <a:pt x="17346" y="11577"/>
                    <a:pt x="16512" y="10110"/>
                  </a:cubicBezTo>
                  <a:lnTo>
                    <a:pt x="21049" y="9075"/>
                  </a:lnTo>
                  <a:cubicBezTo>
                    <a:pt x="22216" y="8775"/>
                    <a:pt x="23450" y="8508"/>
                    <a:pt x="24618" y="8075"/>
                  </a:cubicBezTo>
                  <a:cubicBezTo>
                    <a:pt x="24751" y="8008"/>
                    <a:pt x="24885" y="7975"/>
                    <a:pt x="25018" y="7908"/>
                  </a:cubicBezTo>
                  <a:cubicBezTo>
                    <a:pt x="25519" y="7708"/>
                    <a:pt x="26019" y="7541"/>
                    <a:pt x="26486" y="7474"/>
                  </a:cubicBezTo>
                  <a:lnTo>
                    <a:pt x="27186" y="7474"/>
                  </a:lnTo>
                  <a:cubicBezTo>
                    <a:pt x="27364" y="7474"/>
                    <a:pt x="27542" y="7489"/>
                    <a:pt x="27730" y="7489"/>
                  </a:cubicBezTo>
                  <a:cubicBezTo>
                    <a:pt x="27824" y="7489"/>
                    <a:pt x="27920" y="7485"/>
                    <a:pt x="28020" y="7474"/>
                  </a:cubicBezTo>
                  <a:cubicBezTo>
                    <a:pt x="28921" y="7408"/>
                    <a:pt x="29621" y="7041"/>
                    <a:pt x="30022" y="6440"/>
                  </a:cubicBezTo>
                  <a:cubicBezTo>
                    <a:pt x="30289" y="6040"/>
                    <a:pt x="30189" y="5540"/>
                    <a:pt x="29788" y="5273"/>
                  </a:cubicBezTo>
                  <a:cubicBezTo>
                    <a:pt x="29644" y="5177"/>
                    <a:pt x="29487" y="5132"/>
                    <a:pt x="29332" y="5132"/>
                  </a:cubicBezTo>
                  <a:cubicBezTo>
                    <a:pt x="29058" y="5132"/>
                    <a:pt x="28791" y="5272"/>
                    <a:pt x="28621" y="5506"/>
                  </a:cubicBezTo>
                  <a:cubicBezTo>
                    <a:pt x="28521" y="5673"/>
                    <a:pt x="28254" y="5773"/>
                    <a:pt x="27887" y="5806"/>
                  </a:cubicBezTo>
                  <a:lnTo>
                    <a:pt x="27253" y="5806"/>
                  </a:lnTo>
                  <a:cubicBezTo>
                    <a:pt x="27103" y="5790"/>
                    <a:pt x="26953" y="5781"/>
                    <a:pt x="26799" y="5781"/>
                  </a:cubicBezTo>
                  <a:cubicBezTo>
                    <a:pt x="26644" y="5781"/>
                    <a:pt x="26486" y="5790"/>
                    <a:pt x="26319" y="5806"/>
                  </a:cubicBezTo>
                  <a:cubicBezTo>
                    <a:pt x="26186" y="5806"/>
                    <a:pt x="26086" y="5840"/>
                    <a:pt x="25952" y="5873"/>
                  </a:cubicBezTo>
                  <a:cubicBezTo>
                    <a:pt x="26386" y="4239"/>
                    <a:pt x="26653" y="2571"/>
                    <a:pt x="26753" y="903"/>
                  </a:cubicBezTo>
                  <a:cubicBezTo>
                    <a:pt x="26786" y="436"/>
                    <a:pt x="26419" y="36"/>
                    <a:pt x="25952" y="2"/>
                  </a:cubicBezTo>
                  <a:cubicBezTo>
                    <a:pt x="25932" y="1"/>
                    <a:pt x="25913" y="0"/>
                    <a:pt x="25893" y="0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>
              <a:off x="244700" y="3433900"/>
              <a:ext cx="265200" cy="203113"/>
            </a:xfrm>
            <a:custGeom>
              <a:avLst/>
              <a:gdLst/>
              <a:ahLst/>
              <a:cxnLst/>
              <a:rect l="l" t="t" r="r" b="b"/>
              <a:pathLst>
                <a:path w="21216" h="16249" extrusionOk="0">
                  <a:moveTo>
                    <a:pt x="20351" y="1"/>
                  </a:moveTo>
                  <a:cubicBezTo>
                    <a:pt x="19912" y="1"/>
                    <a:pt x="19544" y="325"/>
                    <a:pt x="19481" y="770"/>
                  </a:cubicBezTo>
                  <a:cubicBezTo>
                    <a:pt x="19314" y="2972"/>
                    <a:pt x="17780" y="4840"/>
                    <a:pt x="15945" y="6875"/>
                  </a:cubicBezTo>
                  <a:cubicBezTo>
                    <a:pt x="15511" y="7342"/>
                    <a:pt x="15011" y="7875"/>
                    <a:pt x="14477" y="8076"/>
                  </a:cubicBezTo>
                  <a:cubicBezTo>
                    <a:pt x="14210" y="8164"/>
                    <a:pt x="13899" y="8194"/>
                    <a:pt x="13563" y="8194"/>
                  </a:cubicBezTo>
                  <a:cubicBezTo>
                    <a:pt x="13395" y="8194"/>
                    <a:pt x="13221" y="8187"/>
                    <a:pt x="13043" y="8176"/>
                  </a:cubicBezTo>
                  <a:cubicBezTo>
                    <a:pt x="13376" y="7175"/>
                    <a:pt x="13510" y="6141"/>
                    <a:pt x="13477" y="5073"/>
                  </a:cubicBezTo>
                  <a:cubicBezTo>
                    <a:pt x="13477" y="4606"/>
                    <a:pt x="13110" y="4239"/>
                    <a:pt x="12643" y="4239"/>
                  </a:cubicBezTo>
                  <a:cubicBezTo>
                    <a:pt x="12176" y="4273"/>
                    <a:pt x="11809" y="4640"/>
                    <a:pt x="11809" y="5107"/>
                  </a:cubicBezTo>
                  <a:cubicBezTo>
                    <a:pt x="11842" y="6208"/>
                    <a:pt x="11642" y="7275"/>
                    <a:pt x="11208" y="8276"/>
                  </a:cubicBezTo>
                  <a:cubicBezTo>
                    <a:pt x="11175" y="8276"/>
                    <a:pt x="11175" y="8276"/>
                    <a:pt x="11142" y="8309"/>
                  </a:cubicBezTo>
                  <a:cubicBezTo>
                    <a:pt x="10107" y="8543"/>
                    <a:pt x="9173" y="9276"/>
                    <a:pt x="8306" y="10444"/>
                  </a:cubicBezTo>
                  <a:cubicBezTo>
                    <a:pt x="8039" y="10777"/>
                    <a:pt x="7839" y="11111"/>
                    <a:pt x="7639" y="11411"/>
                  </a:cubicBezTo>
                  <a:cubicBezTo>
                    <a:pt x="7272" y="11945"/>
                    <a:pt x="6939" y="12445"/>
                    <a:pt x="6572" y="12879"/>
                  </a:cubicBezTo>
                  <a:cubicBezTo>
                    <a:pt x="5573" y="13952"/>
                    <a:pt x="4090" y="14558"/>
                    <a:pt x="2624" y="14558"/>
                  </a:cubicBezTo>
                  <a:cubicBezTo>
                    <a:pt x="2130" y="14558"/>
                    <a:pt x="1638" y="14490"/>
                    <a:pt x="1168" y="14347"/>
                  </a:cubicBezTo>
                  <a:cubicBezTo>
                    <a:pt x="1085" y="14321"/>
                    <a:pt x="1002" y="14309"/>
                    <a:pt x="919" y="14309"/>
                  </a:cubicBezTo>
                  <a:cubicBezTo>
                    <a:pt x="569" y="14309"/>
                    <a:pt x="242" y="14529"/>
                    <a:pt x="134" y="14880"/>
                  </a:cubicBezTo>
                  <a:cubicBezTo>
                    <a:pt x="0" y="15347"/>
                    <a:pt x="234" y="15814"/>
                    <a:pt x="701" y="15948"/>
                  </a:cubicBezTo>
                  <a:cubicBezTo>
                    <a:pt x="1335" y="16148"/>
                    <a:pt x="1968" y="16248"/>
                    <a:pt x="2635" y="16248"/>
                  </a:cubicBezTo>
                  <a:cubicBezTo>
                    <a:pt x="4570" y="16248"/>
                    <a:pt x="6505" y="15447"/>
                    <a:pt x="7806" y="14013"/>
                  </a:cubicBezTo>
                  <a:cubicBezTo>
                    <a:pt x="8273" y="13479"/>
                    <a:pt x="8673" y="12879"/>
                    <a:pt x="9040" y="12345"/>
                  </a:cubicBezTo>
                  <a:cubicBezTo>
                    <a:pt x="9240" y="12012"/>
                    <a:pt x="9440" y="11711"/>
                    <a:pt x="9640" y="11445"/>
                  </a:cubicBezTo>
                  <a:cubicBezTo>
                    <a:pt x="10274" y="10577"/>
                    <a:pt x="10908" y="10077"/>
                    <a:pt x="11542" y="9944"/>
                  </a:cubicBezTo>
                  <a:cubicBezTo>
                    <a:pt x="11796" y="9880"/>
                    <a:pt x="12076" y="9857"/>
                    <a:pt x="12375" y="9857"/>
                  </a:cubicBezTo>
                  <a:cubicBezTo>
                    <a:pt x="12548" y="9857"/>
                    <a:pt x="12726" y="9865"/>
                    <a:pt x="12909" y="9877"/>
                  </a:cubicBezTo>
                  <a:cubicBezTo>
                    <a:pt x="13043" y="9877"/>
                    <a:pt x="13179" y="9878"/>
                    <a:pt x="13317" y="9878"/>
                  </a:cubicBezTo>
                  <a:cubicBezTo>
                    <a:pt x="13870" y="9878"/>
                    <a:pt x="14457" y="9857"/>
                    <a:pt x="15044" y="9643"/>
                  </a:cubicBezTo>
                  <a:cubicBezTo>
                    <a:pt x="15978" y="9310"/>
                    <a:pt x="16645" y="8576"/>
                    <a:pt x="17179" y="7975"/>
                  </a:cubicBezTo>
                  <a:cubicBezTo>
                    <a:pt x="18747" y="6241"/>
                    <a:pt x="20915" y="3873"/>
                    <a:pt x="21182" y="904"/>
                  </a:cubicBezTo>
                  <a:cubicBezTo>
                    <a:pt x="21215" y="437"/>
                    <a:pt x="20882" y="36"/>
                    <a:pt x="20415" y="3"/>
                  </a:cubicBezTo>
                  <a:cubicBezTo>
                    <a:pt x="20393" y="2"/>
                    <a:pt x="20372" y="1"/>
                    <a:pt x="20351" y="1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6"/>
            <p:cNvSpPr/>
            <p:nvPr/>
          </p:nvSpPr>
          <p:spPr>
            <a:xfrm>
              <a:off x="426075" y="2367913"/>
              <a:ext cx="89238" cy="107850"/>
            </a:xfrm>
            <a:custGeom>
              <a:avLst/>
              <a:gdLst/>
              <a:ahLst/>
              <a:cxnLst/>
              <a:rect l="l" t="t" r="r" b="b"/>
              <a:pathLst>
                <a:path w="7139" h="8628" extrusionOk="0">
                  <a:moveTo>
                    <a:pt x="907" y="0"/>
                  </a:moveTo>
                  <a:cubicBezTo>
                    <a:pt x="519" y="0"/>
                    <a:pt x="187" y="254"/>
                    <a:pt x="101" y="655"/>
                  </a:cubicBezTo>
                  <a:cubicBezTo>
                    <a:pt x="1" y="1122"/>
                    <a:pt x="267" y="1555"/>
                    <a:pt x="734" y="1656"/>
                  </a:cubicBezTo>
                  <a:cubicBezTo>
                    <a:pt x="2669" y="2123"/>
                    <a:pt x="4304" y="3924"/>
                    <a:pt x="4504" y="5925"/>
                  </a:cubicBezTo>
                  <a:cubicBezTo>
                    <a:pt x="4504" y="6025"/>
                    <a:pt x="4504" y="6092"/>
                    <a:pt x="4504" y="6192"/>
                  </a:cubicBezTo>
                  <a:cubicBezTo>
                    <a:pt x="4537" y="6492"/>
                    <a:pt x="4571" y="6859"/>
                    <a:pt x="4671" y="7226"/>
                  </a:cubicBezTo>
                  <a:cubicBezTo>
                    <a:pt x="4904" y="7927"/>
                    <a:pt x="5371" y="8427"/>
                    <a:pt x="5972" y="8594"/>
                  </a:cubicBezTo>
                  <a:cubicBezTo>
                    <a:pt x="6038" y="8627"/>
                    <a:pt x="6138" y="8627"/>
                    <a:pt x="6205" y="8627"/>
                  </a:cubicBezTo>
                  <a:cubicBezTo>
                    <a:pt x="6572" y="8627"/>
                    <a:pt x="6906" y="8394"/>
                    <a:pt x="7006" y="8027"/>
                  </a:cubicBezTo>
                  <a:cubicBezTo>
                    <a:pt x="7139" y="7593"/>
                    <a:pt x="6906" y="7126"/>
                    <a:pt x="6439" y="6993"/>
                  </a:cubicBezTo>
                  <a:cubicBezTo>
                    <a:pt x="6439" y="6959"/>
                    <a:pt x="6338" y="6893"/>
                    <a:pt x="6272" y="6726"/>
                  </a:cubicBezTo>
                  <a:cubicBezTo>
                    <a:pt x="6238" y="6526"/>
                    <a:pt x="6205" y="6292"/>
                    <a:pt x="6205" y="6059"/>
                  </a:cubicBezTo>
                  <a:lnTo>
                    <a:pt x="6172" y="5758"/>
                  </a:lnTo>
                  <a:cubicBezTo>
                    <a:pt x="5905" y="3023"/>
                    <a:pt x="3770" y="621"/>
                    <a:pt x="1101" y="21"/>
                  </a:cubicBezTo>
                  <a:cubicBezTo>
                    <a:pt x="1036" y="7"/>
                    <a:pt x="970" y="0"/>
                    <a:pt x="907" y="0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282225" y="2283288"/>
              <a:ext cx="100500" cy="103238"/>
            </a:xfrm>
            <a:custGeom>
              <a:avLst/>
              <a:gdLst/>
              <a:ahLst/>
              <a:cxnLst/>
              <a:rect l="l" t="t" r="r" b="b"/>
              <a:pathLst>
                <a:path w="8040" h="8259" extrusionOk="0">
                  <a:moveTo>
                    <a:pt x="1179" y="0"/>
                  </a:moveTo>
                  <a:cubicBezTo>
                    <a:pt x="1053" y="0"/>
                    <a:pt x="927" y="7"/>
                    <a:pt x="801" y="20"/>
                  </a:cubicBezTo>
                  <a:cubicBezTo>
                    <a:pt x="334" y="53"/>
                    <a:pt x="0" y="487"/>
                    <a:pt x="34" y="920"/>
                  </a:cubicBezTo>
                  <a:cubicBezTo>
                    <a:pt x="95" y="1350"/>
                    <a:pt x="439" y="1695"/>
                    <a:pt x="858" y="1695"/>
                  </a:cubicBezTo>
                  <a:cubicBezTo>
                    <a:pt x="894" y="1695"/>
                    <a:pt x="931" y="1693"/>
                    <a:pt x="968" y="1687"/>
                  </a:cubicBezTo>
                  <a:cubicBezTo>
                    <a:pt x="1030" y="1682"/>
                    <a:pt x="1093" y="1679"/>
                    <a:pt x="1156" y="1679"/>
                  </a:cubicBezTo>
                  <a:cubicBezTo>
                    <a:pt x="1835" y="1679"/>
                    <a:pt x="2542" y="2002"/>
                    <a:pt x="2969" y="2521"/>
                  </a:cubicBezTo>
                  <a:cubicBezTo>
                    <a:pt x="3403" y="3022"/>
                    <a:pt x="3603" y="3756"/>
                    <a:pt x="3836" y="4489"/>
                  </a:cubicBezTo>
                  <a:cubicBezTo>
                    <a:pt x="3937" y="4790"/>
                    <a:pt x="4037" y="5056"/>
                    <a:pt x="4137" y="5357"/>
                  </a:cubicBezTo>
                  <a:cubicBezTo>
                    <a:pt x="4704" y="6991"/>
                    <a:pt x="5771" y="8025"/>
                    <a:pt x="7005" y="8225"/>
                  </a:cubicBezTo>
                  <a:cubicBezTo>
                    <a:pt x="7039" y="8259"/>
                    <a:pt x="7105" y="8259"/>
                    <a:pt x="7139" y="8259"/>
                  </a:cubicBezTo>
                  <a:cubicBezTo>
                    <a:pt x="7539" y="8259"/>
                    <a:pt x="7906" y="7959"/>
                    <a:pt x="7973" y="7525"/>
                  </a:cubicBezTo>
                  <a:cubicBezTo>
                    <a:pt x="8039" y="7058"/>
                    <a:pt x="7706" y="6658"/>
                    <a:pt x="7272" y="6558"/>
                  </a:cubicBezTo>
                  <a:cubicBezTo>
                    <a:pt x="6372" y="6424"/>
                    <a:pt x="5838" y="5157"/>
                    <a:pt x="5704" y="4790"/>
                  </a:cubicBezTo>
                  <a:cubicBezTo>
                    <a:pt x="5604" y="4523"/>
                    <a:pt x="5538" y="4289"/>
                    <a:pt x="5438" y="4022"/>
                  </a:cubicBezTo>
                  <a:cubicBezTo>
                    <a:pt x="5171" y="3122"/>
                    <a:pt x="4904" y="2221"/>
                    <a:pt x="4237" y="1454"/>
                  </a:cubicBezTo>
                  <a:cubicBezTo>
                    <a:pt x="3484" y="550"/>
                    <a:pt x="2350" y="0"/>
                    <a:pt x="1179" y="0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74988" y="2231988"/>
              <a:ext cx="698425" cy="1471738"/>
            </a:xfrm>
            <a:custGeom>
              <a:avLst/>
              <a:gdLst/>
              <a:ahLst/>
              <a:cxnLst/>
              <a:rect l="l" t="t" r="r" b="b"/>
              <a:pathLst>
                <a:path w="55874" h="117739" extrusionOk="0">
                  <a:moveTo>
                    <a:pt x="13826" y="1665"/>
                  </a:moveTo>
                  <a:cubicBezTo>
                    <a:pt x="14823" y="1665"/>
                    <a:pt x="15860" y="1765"/>
                    <a:pt x="16913" y="1889"/>
                  </a:cubicBezTo>
                  <a:cubicBezTo>
                    <a:pt x="23284" y="2589"/>
                    <a:pt x="25286" y="5825"/>
                    <a:pt x="26453" y="7726"/>
                  </a:cubicBezTo>
                  <a:cubicBezTo>
                    <a:pt x="26987" y="8593"/>
                    <a:pt x="27387" y="9227"/>
                    <a:pt x="28054" y="9427"/>
                  </a:cubicBezTo>
                  <a:cubicBezTo>
                    <a:pt x="28254" y="9461"/>
                    <a:pt x="28488" y="9494"/>
                    <a:pt x="28922" y="9494"/>
                  </a:cubicBezTo>
                  <a:cubicBezTo>
                    <a:pt x="30756" y="9594"/>
                    <a:pt x="35626" y="9794"/>
                    <a:pt x="38228" y="13464"/>
                  </a:cubicBezTo>
                  <a:cubicBezTo>
                    <a:pt x="40330" y="16432"/>
                    <a:pt x="40863" y="19535"/>
                    <a:pt x="39829" y="22704"/>
                  </a:cubicBezTo>
                  <a:cubicBezTo>
                    <a:pt x="39038" y="22556"/>
                    <a:pt x="38238" y="22482"/>
                    <a:pt x="37451" y="22482"/>
                  </a:cubicBezTo>
                  <a:cubicBezTo>
                    <a:pt x="35915" y="22482"/>
                    <a:pt x="34425" y="22764"/>
                    <a:pt x="33125" y="23337"/>
                  </a:cubicBezTo>
                  <a:cubicBezTo>
                    <a:pt x="33091" y="21970"/>
                    <a:pt x="32424" y="20602"/>
                    <a:pt x="31590" y="19635"/>
                  </a:cubicBezTo>
                  <a:cubicBezTo>
                    <a:pt x="30289" y="18167"/>
                    <a:pt x="28488" y="17300"/>
                    <a:pt x="26920" y="16566"/>
                  </a:cubicBezTo>
                  <a:lnTo>
                    <a:pt x="24352" y="15332"/>
                  </a:lnTo>
                  <a:cubicBezTo>
                    <a:pt x="23785" y="15065"/>
                    <a:pt x="23151" y="14764"/>
                    <a:pt x="22417" y="14664"/>
                  </a:cubicBezTo>
                  <a:cubicBezTo>
                    <a:pt x="22302" y="14652"/>
                    <a:pt x="22187" y="14645"/>
                    <a:pt x="22071" y="14645"/>
                  </a:cubicBezTo>
                  <a:cubicBezTo>
                    <a:pt x="21274" y="14645"/>
                    <a:pt x="20451" y="14941"/>
                    <a:pt x="19782" y="15465"/>
                  </a:cubicBezTo>
                  <a:cubicBezTo>
                    <a:pt x="19415" y="15765"/>
                    <a:pt x="19148" y="16099"/>
                    <a:pt x="18914" y="16466"/>
                  </a:cubicBezTo>
                  <a:cubicBezTo>
                    <a:pt x="18848" y="16466"/>
                    <a:pt x="18814" y="16499"/>
                    <a:pt x="18781" y="16499"/>
                  </a:cubicBezTo>
                  <a:cubicBezTo>
                    <a:pt x="18640" y="16542"/>
                    <a:pt x="18493" y="16562"/>
                    <a:pt x="18343" y="16562"/>
                  </a:cubicBezTo>
                  <a:cubicBezTo>
                    <a:pt x="17676" y="16562"/>
                    <a:pt x="16961" y="16158"/>
                    <a:pt x="16579" y="15532"/>
                  </a:cubicBezTo>
                  <a:cubicBezTo>
                    <a:pt x="16146" y="14764"/>
                    <a:pt x="16079" y="13697"/>
                    <a:pt x="16413" y="12663"/>
                  </a:cubicBezTo>
                  <a:cubicBezTo>
                    <a:pt x="16579" y="12229"/>
                    <a:pt x="16346" y="11762"/>
                    <a:pt x="15912" y="11596"/>
                  </a:cubicBezTo>
                  <a:cubicBezTo>
                    <a:pt x="15823" y="11570"/>
                    <a:pt x="15735" y="11558"/>
                    <a:pt x="15648" y="11558"/>
                  </a:cubicBezTo>
                  <a:cubicBezTo>
                    <a:pt x="15280" y="11558"/>
                    <a:pt x="14953" y="11778"/>
                    <a:pt x="14845" y="12129"/>
                  </a:cubicBezTo>
                  <a:cubicBezTo>
                    <a:pt x="14311" y="13630"/>
                    <a:pt x="14411" y="15198"/>
                    <a:pt x="15145" y="16399"/>
                  </a:cubicBezTo>
                  <a:cubicBezTo>
                    <a:pt x="15846" y="17566"/>
                    <a:pt x="17113" y="18267"/>
                    <a:pt x="18347" y="18267"/>
                  </a:cubicBezTo>
                  <a:cubicBezTo>
                    <a:pt x="18381" y="18267"/>
                    <a:pt x="18381" y="18267"/>
                    <a:pt x="18414" y="18234"/>
                  </a:cubicBezTo>
                  <a:cubicBezTo>
                    <a:pt x="18414" y="19401"/>
                    <a:pt x="18948" y="20435"/>
                    <a:pt x="19415" y="21336"/>
                  </a:cubicBezTo>
                  <a:cubicBezTo>
                    <a:pt x="19682" y="21870"/>
                    <a:pt x="19948" y="22337"/>
                    <a:pt x="20082" y="22837"/>
                  </a:cubicBezTo>
                  <a:cubicBezTo>
                    <a:pt x="20582" y="24338"/>
                    <a:pt x="20115" y="26106"/>
                    <a:pt x="18981" y="27173"/>
                  </a:cubicBezTo>
                  <a:cubicBezTo>
                    <a:pt x="18814" y="27340"/>
                    <a:pt x="18748" y="27540"/>
                    <a:pt x="18714" y="27740"/>
                  </a:cubicBezTo>
                  <a:cubicBezTo>
                    <a:pt x="18614" y="27807"/>
                    <a:pt x="18514" y="27941"/>
                    <a:pt x="18447" y="28074"/>
                  </a:cubicBezTo>
                  <a:cubicBezTo>
                    <a:pt x="18281" y="28508"/>
                    <a:pt x="18481" y="29008"/>
                    <a:pt x="18914" y="29175"/>
                  </a:cubicBezTo>
                  <a:cubicBezTo>
                    <a:pt x="20782" y="29909"/>
                    <a:pt x="22650" y="32577"/>
                    <a:pt x="22217" y="34912"/>
                  </a:cubicBezTo>
                  <a:cubicBezTo>
                    <a:pt x="21917" y="36513"/>
                    <a:pt x="20882" y="37814"/>
                    <a:pt x="19982" y="38381"/>
                  </a:cubicBezTo>
                  <a:cubicBezTo>
                    <a:pt x="19635" y="38595"/>
                    <a:pt x="19352" y="38659"/>
                    <a:pt x="19167" y="38659"/>
                  </a:cubicBezTo>
                  <a:cubicBezTo>
                    <a:pt x="19121" y="38659"/>
                    <a:pt x="19081" y="38655"/>
                    <a:pt x="19048" y="38648"/>
                  </a:cubicBezTo>
                  <a:cubicBezTo>
                    <a:pt x="18971" y="38629"/>
                    <a:pt x="18894" y="38620"/>
                    <a:pt x="18819" y="38620"/>
                  </a:cubicBezTo>
                  <a:cubicBezTo>
                    <a:pt x="18502" y="38620"/>
                    <a:pt x="18215" y="38785"/>
                    <a:pt x="18080" y="39082"/>
                  </a:cubicBezTo>
                  <a:cubicBezTo>
                    <a:pt x="17880" y="39449"/>
                    <a:pt x="18014" y="39916"/>
                    <a:pt x="18314" y="40149"/>
                  </a:cubicBezTo>
                  <a:cubicBezTo>
                    <a:pt x="19381" y="40917"/>
                    <a:pt x="20049" y="42217"/>
                    <a:pt x="20149" y="43618"/>
                  </a:cubicBezTo>
                  <a:cubicBezTo>
                    <a:pt x="20215" y="44653"/>
                    <a:pt x="20182" y="46521"/>
                    <a:pt x="19115" y="47421"/>
                  </a:cubicBezTo>
                  <a:cubicBezTo>
                    <a:pt x="19014" y="47521"/>
                    <a:pt x="18914" y="47588"/>
                    <a:pt x="18848" y="47655"/>
                  </a:cubicBezTo>
                  <a:cubicBezTo>
                    <a:pt x="18648" y="47688"/>
                    <a:pt x="18514" y="47821"/>
                    <a:pt x="18381" y="47955"/>
                  </a:cubicBezTo>
                  <a:cubicBezTo>
                    <a:pt x="17545" y="48467"/>
                    <a:pt x="16710" y="48636"/>
                    <a:pt x="15981" y="48636"/>
                  </a:cubicBezTo>
                  <a:cubicBezTo>
                    <a:pt x="14903" y="48636"/>
                    <a:pt x="14056" y="48267"/>
                    <a:pt x="13777" y="48088"/>
                  </a:cubicBezTo>
                  <a:cubicBezTo>
                    <a:pt x="13637" y="47986"/>
                    <a:pt x="13471" y="47938"/>
                    <a:pt x="13306" y="47938"/>
                  </a:cubicBezTo>
                  <a:cubicBezTo>
                    <a:pt x="13040" y="47938"/>
                    <a:pt x="12774" y="48062"/>
                    <a:pt x="12610" y="48288"/>
                  </a:cubicBezTo>
                  <a:cubicBezTo>
                    <a:pt x="12343" y="48655"/>
                    <a:pt x="12443" y="49189"/>
                    <a:pt x="12810" y="49456"/>
                  </a:cubicBezTo>
                  <a:cubicBezTo>
                    <a:pt x="13410" y="49890"/>
                    <a:pt x="14578" y="50323"/>
                    <a:pt x="15979" y="50323"/>
                  </a:cubicBezTo>
                  <a:cubicBezTo>
                    <a:pt x="16379" y="50323"/>
                    <a:pt x="16846" y="50290"/>
                    <a:pt x="17313" y="50190"/>
                  </a:cubicBezTo>
                  <a:lnTo>
                    <a:pt x="17313" y="50190"/>
                  </a:lnTo>
                  <a:cubicBezTo>
                    <a:pt x="16980" y="51324"/>
                    <a:pt x="16980" y="52525"/>
                    <a:pt x="17013" y="53526"/>
                  </a:cubicBezTo>
                  <a:cubicBezTo>
                    <a:pt x="17013" y="53959"/>
                    <a:pt x="17380" y="54326"/>
                    <a:pt x="17847" y="54326"/>
                  </a:cubicBezTo>
                  <a:lnTo>
                    <a:pt x="17880" y="54326"/>
                  </a:lnTo>
                  <a:cubicBezTo>
                    <a:pt x="18347" y="54326"/>
                    <a:pt x="18714" y="53959"/>
                    <a:pt x="18681" y="53492"/>
                  </a:cubicBezTo>
                  <a:cubicBezTo>
                    <a:pt x="18681" y="52358"/>
                    <a:pt x="18648" y="51090"/>
                    <a:pt x="19148" y="50123"/>
                  </a:cubicBezTo>
                  <a:cubicBezTo>
                    <a:pt x="19215" y="49956"/>
                    <a:pt x="19315" y="49790"/>
                    <a:pt x="19381" y="49656"/>
                  </a:cubicBezTo>
                  <a:cubicBezTo>
                    <a:pt x="19481" y="49489"/>
                    <a:pt x="19582" y="49323"/>
                    <a:pt x="19682" y="49122"/>
                  </a:cubicBezTo>
                  <a:cubicBezTo>
                    <a:pt x="19848" y="48989"/>
                    <a:pt x="20049" y="48856"/>
                    <a:pt x="20215" y="48689"/>
                  </a:cubicBezTo>
                  <a:cubicBezTo>
                    <a:pt x="21750" y="47388"/>
                    <a:pt x="21950" y="45153"/>
                    <a:pt x="21816" y="43518"/>
                  </a:cubicBezTo>
                  <a:cubicBezTo>
                    <a:pt x="21750" y="42217"/>
                    <a:pt x="21283" y="40983"/>
                    <a:pt x="20549" y="39983"/>
                  </a:cubicBezTo>
                  <a:cubicBezTo>
                    <a:pt x="20649" y="39916"/>
                    <a:pt x="20749" y="39882"/>
                    <a:pt x="20882" y="39782"/>
                  </a:cubicBezTo>
                  <a:cubicBezTo>
                    <a:pt x="22350" y="38882"/>
                    <a:pt x="23518" y="37080"/>
                    <a:pt x="23851" y="35212"/>
                  </a:cubicBezTo>
                  <a:cubicBezTo>
                    <a:pt x="24385" y="32344"/>
                    <a:pt x="22617" y="29408"/>
                    <a:pt x="20482" y="28074"/>
                  </a:cubicBezTo>
                  <a:cubicBezTo>
                    <a:pt x="21850" y="26540"/>
                    <a:pt x="22350" y="24305"/>
                    <a:pt x="21716" y="22337"/>
                  </a:cubicBezTo>
                  <a:cubicBezTo>
                    <a:pt x="21516" y="21703"/>
                    <a:pt x="21216" y="21136"/>
                    <a:pt x="20916" y="20569"/>
                  </a:cubicBezTo>
                  <a:cubicBezTo>
                    <a:pt x="20449" y="19701"/>
                    <a:pt x="20015" y="18867"/>
                    <a:pt x="20115" y="18067"/>
                  </a:cubicBezTo>
                  <a:cubicBezTo>
                    <a:pt x="20149" y="17600"/>
                    <a:pt x="20415" y="17133"/>
                    <a:pt x="20849" y="16799"/>
                  </a:cubicBezTo>
                  <a:cubicBezTo>
                    <a:pt x="21191" y="16514"/>
                    <a:pt x="21606" y="16351"/>
                    <a:pt x="22011" y="16351"/>
                  </a:cubicBezTo>
                  <a:cubicBezTo>
                    <a:pt x="22080" y="16351"/>
                    <a:pt x="22149" y="16356"/>
                    <a:pt x="22217" y="16366"/>
                  </a:cubicBezTo>
                  <a:cubicBezTo>
                    <a:pt x="22684" y="16399"/>
                    <a:pt x="23184" y="16632"/>
                    <a:pt x="23651" y="16866"/>
                  </a:cubicBezTo>
                  <a:lnTo>
                    <a:pt x="26186" y="18100"/>
                  </a:lnTo>
                  <a:cubicBezTo>
                    <a:pt x="27687" y="18801"/>
                    <a:pt x="29255" y="19535"/>
                    <a:pt x="30323" y="20769"/>
                  </a:cubicBezTo>
                  <a:cubicBezTo>
                    <a:pt x="31223" y="21770"/>
                    <a:pt x="31857" y="23437"/>
                    <a:pt x="31156" y="24738"/>
                  </a:cubicBezTo>
                  <a:cubicBezTo>
                    <a:pt x="31123" y="24805"/>
                    <a:pt x="31123" y="24872"/>
                    <a:pt x="31090" y="24938"/>
                  </a:cubicBezTo>
                  <a:cubicBezTo>
                    <a:pt x="30856" y="25339"/>
                    <a:pt x="30689" y="25806"/>
                    <a:pt x="30556" y="26339"/>
                  </a:cubicBezTo>
                  <a:cubicBezTo>
                    <a:pt x="30256" y="27941"/>
                    <a:pt x="30623" y="29675"/>
                    <a:pt x="31557" y="31043"/>
                  </a:cubicBezTo>
                  <a:cubicBezTo>
                    <a:pt x="31721" y="31269"/>
                    <a:pt x="31987" y="31394"/>
                    <a:pt x="32253" y="31394"/>
                  </a:cubicBezTo>
                  <a:cubicBezTo>
                    <a:pt x="32418" y="31394"/>
                    <a:pt x="32583" y="31345"/>
                    <a:pt x="32724" y="31243"/>
                  </a:cubicBezTo>
                  <a:cubicBezTo>
                    <a:pt x="33125" y="30976"/>
                    <a:pt x="33225" y="30476"/>
                    <a:pt x="32958" y="30075"/>
                  </a:cubicBezTo>
                  <a:cubicBezTo>
                    <a:pt x="31957" y="28641"/>
                    <a:pt x="32124" y="27240"/>
                    <a:pt x="32224" y="26673"/>
                  </a:cubicBezTo>
                  <a:cubicBezTo>
                    <a:pt x="32357" y="26006"/>
                    <a:pt x="32624" y="25572"/>
                    <a:pt x="32824" y="25439"/>
                  </a:cubicBezTo>
                  <a:cubicBezTo>
                    <a:pt x="34135" y="24584"/>
                    <a:pt x="35778" y="24166"/>
                    <a:pt x="37502" y="24166"/>
                  </a:cubicBezTo>
                  <a:cubicBezTo>
                    <a:pt x="39683" y="24166"/>
                    <a:pt x="41995" y="24835"/>
                    <a:pt x="43932" y="26139"/>
                  </a:cubicBezTo>
                  <a:cubicBezTo>
                    <a:pt x="46167" y="27640"/>
                    <a:pt x="49603" y="31210"/>
                    <a:pt x="48469" y="38381"/>
                  </a:cubicBezTo>
                  <a:cubicBezTo>
                    <a:pt x="48403" y="38380"/>
                    <a:pt x="48337" y="38379"/>
                    <a:pt x="48271" y="38379"/>
                  </a:cubicBezTo>
                  <a:cubicBezTo>
                    <a:pt x="47170" y="38379"/>
                    <a:pt x="46081" y="38637"/>
                    <a:pt x="45200" y="39015"/>
                  </a:cubicBezTo>
                  <a:cubicBezTo>
                    <a:pt x="42831" y="39983"/>
                    <a:pt x="40830" y="41884"/>
                    <a:pt x="39729" y="44186"/>
                  </a:cubicBezTo>
                  <a:cubicBezTo>
                    <a:pt x="39162" y="45286"/>
                    <a:pt x="38829" y="46487"/>
                    <a:pt x="38495" y="47655"/>
                  </a:cubicBezTo>
                  <a:cubicBezTo>
                    <a:pt x="38295" y="48355"/>
                    <a:pt x="38128" y="49022"/>
                    <a:pt x="37861" y="49689"/>
                  </a:cubicBezTo>
                  <a:cubicBezTo>
                    <a:pt x="37394" y="51090"/>
                    <a:pt x="36460" y="52858"/>
                    <a:pt x="34826" y="53526"/>
                  </a:cubicBezTo>
                  <a:cubicBezTo>
                    <a:pt x="33992" y="53859"/>
                    <a:pt x="33058" y="53893"/>
                    <a:pt x="32024" y="53926"/>
                  </a:cubicBezTo>
                  <a:lnTo>
                    <a:pt x="31657" y="53926"/>
                  </a:lnTo>
                  <a:cubicBezTo>
                    <a:pt x="29589" y="54026"/>
                    <a:pt x="26887" y="54293"/>
                    <a:pt x="24685" y="55727"/>
                  </a:cubicBezTo>
                  <a:cubicBezTo>
                    <a:pt x="23351" y="56594"/>
                    <a:pt x="22350" y="57795"/>
                    <a:pt x="21383" y="58929"/>
                  </a:cubicBezTo>
                  <a:lnTo>
                    <a:pt x="21049" y="59330"/>
                  </a:lnTo>
                  <a:cubicBezTo>
                    <a:pt x="16212" y="64934"/>
                    <a:pt x="11509" y="67936"/>
                    <a:pt x="6606" y="68536"/>
                  </a:cubicBezTo>
                  <a:cubicBezTo>
                    <a:pt x="6311" y="68575"/>
                    <a:pt x="6039" y="68594"/>
                    <a:pt x="5787" y="68594"/>
                  </a:cubicBezTo>
                  <a:cubicBezTo>
                    <a:pt x="4957" y="68594"/>
                    <a:pt x="4362" y="68387"/>
                    <a:pt x="4004" y="68003"/>
                  </a:cubicBezTo>
                  <a:cubicBezTo>
                    <a:pt x="3670" y="67636"/>
                    <a:pt x="3537" y="67002"/>
                    <a:pt x="3470" y="66435"/>
                  </a:cubicBezTo>
                  <a:cubicBezTo>
                    <a:pt x="2769" y="62232"/>
                    <a:pt x="3236" y="57962"/>
                    <a:pt x="4838" y="53993"/>
                  </a:cubicBezTo>
                  <a:cubicBezTo>
                    <a:pt x="5171" y="53125"/>
                    <a:pt x="5605" y="52258"/>
                    <a:pt x="6005" y="51391"/>
                  </a:cubicBezTo>
                  <a:cubicBezTo>
                    <a:pt x="6539" y="50257"/>
                    <a:pt x="7106" y="49089"/>
                    <a:pt x="7540" y="47855"/>
                  </a:cubicBezTo>
                  <a:cubicBezTo>
                    <a:pt x="8974" y="47321"/>
                    <a:pt x="9841" y="45753"/>
                    <a:pt x="10208" y="45086"/>
                  </a:cubicBezTo>
                  <a:cubicBezTo>
                    <a:pt x="10442" y="44686"/>
                    <a:pt x="10275" y="44186"/>
                    <a:pt x="9875" y="43952"/>
                  </a:cubicBezTo>
                  <a:cubicBezTo>
                    <a:pt x="9750" y="43879"/>
                    <a:pt x="9612" y="43845"/>
                    <a:pt x="9475" y="43845"/>
                  </a:cubicBezTo>
                  <a:cubicBezTo>
                    <a:pt x="9174" y="43845"/>
                    <a:pt x="8878" y="44010"/>
                    <a:pt x="8740" y="44286"/>
                  </a:cubicBezTo>
                  <a:cubicBezTo>
                    <a:pt x="7976" y="45655"/>
                    <a:pt x="7303" y="46325"/>
                    <a:pt x="6634" y="46325"/>
                  </a:cubicBezTo>
                  <a:cubicBezTo>
                    <a:pt x="6602" y="46325"/>
                    <a:pt x="6571" y="46323"/>
                    <a:pt x="6539" y="46320"/>
                  </a:cubicBezTo>
                  <a:cubicBezTo>
                    <a:pt x="5805" y="46287"/>
                    <a:pt x="5271" y="45520"/>
                    <a:pt x="4971" y="44819"/>
                  </a:cubicBezTo>
                  <a:cubicBezTo>
                    <a:pt x="4337" y="43285"/>
                    <a:pt x="4337" y="41617"/>
                    <a:pt x="4337" y="39816"/>
                  </a:cubicBezTo>
                  <a:cubicBezTo>
                    <a:pt x="4337" y="39149"/>
                    <a:pt x="4371" y="38481"/>
                    <a:pt x="4304" y="37781"/>
                  </a:cubicBezTo>
                  <a:cubicBezTo>
                    <a:pt x="4271" y="36647"/>
                    <a:pt x="4104" y="35513"/>
                    <a:pt x="3937" y="34412"/>
                  </a:cubicBezTo>
                  <a:cubicBezTo>
                    <a:pt x="3670" y="32477"/>
                    <a:pt x="3437" y="30676"/>
                    <a:pt x="3670" y="28875"/>
                  </a:cubicBezTo>
                  <a:cubicBezTo>
                    <a:pt x="3870" y="27440"/>
                    <a:pt x="4404" y="26106"/>
                    <a:pt x="5171" y="24905"/>
                  </a:cubicBezTo>
                  <a:cubicBezTo>
                    <a:pt x="5338" y="24772"/>
                    <a:pt x="5471" y="24605"/>
                    <a:pt x="5505" y="24438"/>
                  </a:cubicBezTo>
                  <a:cubicBezTo>
                    <a:pt x="5838" y="24004"/>
                    <a:pt x="6172" y="23638"/>
                    <a:pt x="6539" y="23271"/>
                  </a:cubicBezTo>
                  <a:cubicBezTo>
                    <a:pt x="6872" y="22937"/>
                    <a:pt x="6872" y="22403"/>
                    <a:pt x="6572" y="22070"/>
                  </a:cubicBezTo>
                  <a:cubicBezTo>
                    <a:pt x="6401" y="21899"/>
                    <a:pt x="6177" y="21815"/>
                    <a:pt x="5955" y="21815"/>
                  </a:cubicBezTo>
                  <a:cubicBezTo>
                    <a:pt x="5744" y="21815"/>
                    <a:pt x="5534" y="21890"/>
                    <a:pt x="5371" y="22036"/>
                  </a:cubicBezTo>
                  <a:cubicBezTo>
                    <a:pt x="5205" y="22203"/>
                    <a:pt x="5038" y="22370"/>
                    <a:pt x="4871" y="22537"/>
                  </a:cubicBezTo>
                  <a:cubicBezTo>
                    <a:pt x="1936" y="15332"/>
                    <a:pt x="2903" y="6258"/>
                    <a:pt x="9841" y="2522"/>
                  </a:cubicBezTo>
                  <a:cubicBezTo>
                    <a:pt x="11041" y="1873"/>
                    <a:pt x="12393" y="1665"/>
                    <a:pt x="13826" y="1665"/>
                  </a:cubicBezTo>
                  <a:close/>
                  <a:moveTo>
                    <a:pt x="48282" y="40070"/>
                  </a:moveTo>
                  <a:cubicBezTo>
                    <a:pt x="49111" y="40070"/>
                    <a:pt x="49926" y="40271"/>
                    <a:pt x="50570" y="40783"/>
                  </a:cubicBezTo>
                  <a:cubicBezTo>
                    <a:pt x="51604" y="41617"/>
                    <a:pt x="52138" y="43185"/>
                    <a:pt x="52138" y="45386"/>
                  </a:cubicBezTo>
                  <a:cubicBezTo>
                    <a:pt x="52105" y="46354"/>
                    <a:pt x="52038" y="47621"/>
                    <a:pt x="51504" y="48622"/>
                  </a:cubicBezTo>
                  <a:cubicBezTo>
                    <a:pt x="51120" y="49326"/>
                    <a:pt x="50338" y="50060"/>
                    <a:pt x="49421" y="50060"/>
                  </a:cubicBezTo>
                  <a:cubicBezTo>
                    <a:pt x="49382" y="50060"/>
                    <a:pt x="49342" y="50059"/>
                    <a:pt x="49303" y="50056"/>
                  </a:cubicBezTo>
                  <a:cubicBezTo>
                    <a:pt x="48836" y="50056"/>
                    <a:pt x="48435" y="50390"/>
                    <a:pt x="48435" y="50857"/>
                  </a:cubicBezTo>
                  <a:cubicBezTo>
                    <a:pt x="48402" y="51324"/>
                    <a:pt x="48769" y="51724"/>
                    <a:pt x="49203" y="51758"/>
                  </a:cubicBezTo>
                  <a:cubicBezTo>
                    <a:pt x="49239" y="51759"/>
                    <a:pt x="49276" y="51759"/>
                    <a:pt x="49313" y="51759"/>
                  </a:cubicBezTo>
                  <a:cubicBezTo>
                    <a:pt x="50377" y="51759"/>
                    <a:pt x="51431" y="51295"/>
                    <a:pt x="52205" y="50457"/>
                  </a:cubicBezTo>
                  <a:lnTo>
                    <a:pt x="52205" y="50457"/>
                  </a:lnTo>
                  <a:cubicBezTo>
                    <a:pt x="54140" y="55294"/>
                    <a:pt x="52605" y="62332"/>
                    <a:pt x="48536" y="66468"/>
                  </a:cubicBezTo>
                  <a:lnTo>
                    <a:pt x="48269" y="66768"/>
                  </a:lnTo>
                  <a:cubicBezTo>
                    <a:pt x="47235" y="67802"/>
                    <a:pt x="45934" y="69070"/>
                    <a:pt x="46000" y="70805"/>
                  </a:cubicBezTo>
                  <a:cubicBezTo>
                    <a:pt x="46034" y="71272"/>
                    <a:pt x="46401" y="71639"/>
                    <a:pt x="46834" y="71639"/>
                  </a:cubicBezTo>
                  <a:lnTo>
                    <a:pt x="46868" y="71639"/>
                  </a:lnTo>
                  <a:cubicBezTo>
                    <a:pt x="47335" y="71605"/>
                    <a:pt x="47702" y="71238"/>
                    <a:pt x="47702" y="70771"/>
                  </a:cubicBezTo>
                  <a:cubicBezTo>
                    <a:pt x="47635" y="69771"/>
                    <a:pt x="48569" y="68837"/>
                    <a:pt x="49470" y="67936"/>
                  </a:cubicBezTo>
                  <a:lnTo>
                    <a:pt x="49703" y="67702"/>
                  </a:lnTo>
                  <a:lnTo>
                    <a:pt x="49703" y="67702"/>
                  </a:lnTo>
                  <a:cubicBezTo>
                    <a:pt x="50137" y="71272"/>
                    <a:pt x="49703" y="74908"/>
                    <a:pt x="48369" y="78277"/>
                  </a:cubicBezTo>
                  <a:cubicBezTo>
                    <a:pt x="47435" y="80678"/>
                    <a:pt x="46234" y="82213"/>
                    <a:pt x="44733" y="82847"/>
                  </a:cubicBezTo>
                  <a:cubicBezTo>
                    <a:pt x="44299" y="83047"/>
                    <a:pt x="44099" y="83547"/>
                    <a:pt x="44299" y="83981"/>
                  </a:cubicBezTo>
                  <a:cubicBezTo>
                    <a:pt x="44433" y="84281"/>
                    <a:pt x="44733" y="84481"/>
                    <a:pt x="45066" y="84481"/>
                  </a:cubicBezTo>
                  <a:cubicBezTo>
                    <a:pt x="45166" y="84481"/>
                    <a:pt x="45300" y="84448"/>
                    <a:pt x="45400" y="84414"/>
                  </a:cubicBezTo>
                  <a:cubicBezTo>
                    <a:pt x="46067" y="84114"/>
                    <a:pt x="46701" y="83680"/>
                    <a:pt x="47268" y="83147"/>
                  </a:cubicBezTo>
                  <a:lnTo>
                    <a:pt x="47268" y="83147"/>
                  </a:lnTo>
                  <a:cubicBezTo>
                    <a:pt x="47401" y="86683"/>
                    <a:pt x="46801" y="90219"/>
                    <a:pt x="45433" y="93488"/>
                  </a:cubicBezTo>
                  <a:cubicBezTo>
                    <a:pt x="45000" y="94488"/>
                    <a:pt x="44366" y="95789"/>
                    <a:pt x="43365" y="96623"/>
                  </a:cubicBezTo>
                  <a:cubicBezTo>
                    <a:pt x="42808" y="97064"/>
                    <a:pt x="42041" y="97408"/>
                    <a:pt x="41278" y="97408"/>
                  </a:cubicBezTo>
                  <a:cubicBezTo>
                    <a:pt x="40944" y="97408"/>
                    <a:pt x="40611" y="97342"/>
                    <a:pt x="40296" y="97190"/>
                  </a:cubicBezTo>
                  <a:cubicBezTo>
                    <a:pt x="40185" y="97134"/>
                    <a:pt x="40062" y="97108"/>
                    <a:pt x="39937" y="97108"/>
                  </a:cubicBezTo>
                  <a:cubicBezTo>
                    <a:pt x="39763" y="97108"/>
                    <a:pt x="39584" y="97160"/>
                    <a:pt x="39429" y="97257"/>
                  </a:cubicBezTo>
                  <a:cubicBezTo>
                    <a:pt x="39196" y="97457"/>
                    <a:pt x="39062" y="97757"/>
                    <a:pt x="39095" y="98057"/>
                  </a:cubicBezTo>
                  <a:cubicBezTo>
                    <a:pt x="39429" y="100126"/>
                    <a:pt x="38895" y="102294"/>
                    <a:pt x="37694" y="103962"/>
                  </a:cubicBezTo>
                  <a:cubicBezTo>
                    <a:pt x="36894" y="105062"/>
                    <a:pt x="35826" y="105930"/>
                    <a:pt x="34626" y="106497"/>
                  </a:cubicBezTo>
                  <a:cubicBezTo>
                    <a:pt x="34959" y="105830"/>
                    <a:pt x="35293" y="105163"/>
                    <a:pt x="35526" y="104462"/>
                  </a:cubicBezTo>
                  <a:cubicBezTo>
                    <a:pt x="35693" y="104028"/>
                    <a:pt x="35460" y="103528"/>
                    <a:pt x="35026" y="103395"/>
                  </a:cubicBezTo>
                  <a:cubicBezTo>
                    <a:pt x="34930" y="103358"/>
                    <a:pt x="34833" y="103341"/>
                    <a:pt x="34738" y="103341"/>
                  </a:cubicBezTo>
                  <a:cubicBezTo>
                    <a:pt x="34401" y="103341"/>
                    <a:pt x="34088" y="103557"/>
                    <a:pt x="33958" y="103895"/>
                  </a:cubicBezTo>
                  <a:cubicBezTo>
                    <a:pt x="33525" y="105096"/>
                    <a:pt x="32924" y="106230"/>
                    <a:pt x="32191" y="107297"/>
                  </a:cubicBezTo>
                  <a:cubicBezTo>
                    <a:pt x="32024" y="107397"/>
                    <a:pt x="31890" y="107598"/>
                    <a:pt x="31857" y="107798"/>
                  </a:cubicBezTo>
                  <a:cubicBezTo>
                    <a:pt x="30723" y="109299"/>
                    <a:pt x="29355" y="110600"/>
                    <a:pt x="27787" y="111634"/>
                  </a:cubicBezTo>
                  <a:cubicBezTo>
                    <a:pt x="25786" y="112968"/>
                    <a:pt x="23418" y="113835"/>
                    <a:pt x="21183" y="114603"/>
                  </a:cubicBezTo>
                  <a:cubicBezTo>
                    <a:pt x="18998" y="115353"/>
                    <a:pt x="16581" y="116089"/>
                    <a:pt x="14270" y="116089"/>
                  </a:cubicBezTo>
                  <a:cubicBezTo>
                    <a:pt x="13193" y="116089"/>
                    <a:pt x="12139" y="115929"/>
                    <a:pt x="11142" y="115537"/>
                  </a:cubicBezTo>
                  <a:cubicBezTo>
                    <a:pt x="9741" y="115003"/>
                    <a:pt x="8374" y="113935"/>
                    <a:pt x="6973" y="112334"/>
                  </a:cubicBezTo>
                  <a:cubicBezTo>
                    <a:pt x="6072" y="111334"/>
                    <a:pt x="4838" y="109599"/>
                    <a:pt x="4637" y="107798"/>
                  </a:cubicBezTo>
                  <a:lnTo>
                    <a:pt x="4637" y="107798"/>
                  </a:lnTo>
                  <a:cubicBezTo>
                    <a:pt x="5004" y="108131"/>
                    <a:pt x="5405" y="108398"/>
                    <a:pt x="5805" y="108598"/>
                  </a:cubicBezTo>
                  <a:cubicBezTo>
                    <a:pt x="6039" y="108732"/>
                    <a:pt x="6272" y="108765"/>
                    <a:pt x="6472" y="108765"/>
                  </a:cubicBezTo>
                  <a:cubicBezTo>
                    <a:pt x="6839" y="108765"/>
                    <a:pt x="7139" y="108632"/>
                    <a:pt x="7339" y="108331"/>
                  </a:cubicBezTo>
                  <a:cubicBezTo>
                    <a:pt x="7640" y="107965"/>
                    <a:pt x="7540" y="107431"/>
                    <a:pt x="7173" y="107164"/>
                  </a:cubicBezTo>
                  <a:cubicBezTo>
                    <a:pt x="7013" y="107050"/>
                    <a:pt x="6838" y="106998"/>
                    <a:pt x="6658" y="106998"/>
                  </a:cubicBezTo>
                  <a:cubicBezTo>
                    <a:pt x="6574" y="106998"/>
                    <a:pt x="6490" y="107009"/>
                    <a:pt x="6405" y="107031"/>
                  </a:cubicBezTo>
                  <a:cubicBezTo>
                    <a:pt x="5672" y="106630"/>
                    <a:pt x="5038" y="105796"/>
                    <a:pt x="4704" y="104762"/>
                  </a:cubicBezTo>
                  <a:cubicBezTo>
                    <a:pt x="4371" y="103695"/>
                    <a:pt x="4337" y="102494"/>
                    <a:pt x="4337" y="101326"/>
                  </a:cubicBezTo>
                  <a:cubicBezTo>
                    <a:pt x="4337" y="100593"/>
                    <a:pt x="4337" y="99725"/>
                    <a:pt x="4471" y="98891"/>
                  </a:cubicBezTo>
                  <a:cubicBezTo>
                    <a:pt x="4637" y="97724"/>
                    <a:pt x="5071" y="96590"/>
                    <a:pt x="5672" y="95622"/>
                  </a:cubicBezTo>
                  <a:cubicBezTo>
                    <a:pt x="6439" y="96189"/>
                    <a:pt x="7373" y="96590"/>
                    <a:pt x="8340" y="96590"/>
                  </a:cubicBezTo>
                  <a:cubicBezTo>
                    <a:pt x="8740" y="96590"/>
                    <a:pt x="9141" y="96523"/>
                    <a:pt x="9541" y="96390"/>
                  </a:cubicBezTo>
                  <a:cubicBezTo>
                    <a:pt x="9975" y="96223"/>
                    <a:pt x="10175" y="95756"/>
                    <a:pt x="10041" y="95322"/>
                  </a:cubicBezTo>
                  <a:cubicBezTo>
                    <a:pt x="9914" y="94965"/>
                    <a:pt x="9591" y="94764"/>
                    <a:pt x="9252" y="94764"/>
                  </a:cubicBezTo>
                  <a:cubicBezTo>
                    <a:pt x="9148" y="94764"/>
                    <a:pt x="9042" y="94783"/>
                    <a:pt x="8941" y="94822"/>
                  </a:cubicBezTo>
                  <a:cubicBezTo>
                    <a:pt x="8753" y="94888"/>
                    <a:pt x="8560" y="94919"/>
                    <a:pt x="8364" y="94919"/>
                  </a:cubicBezTo>
                  <a:cubicBezTo>
                    <a:pt x="7480" y="94919"/>
                    <a:pt x="6564" y="94298"/>
                    <a:pt x="6072" y="93588"/>
                  </a:cubicBezTo>
                  <a:cubicBezTo>
                    <a:pt x="5271" y="92487"/>
                    <a:pt x="5004" y="91019"/>
                    <a:pt x="4771" y="89752"/>
                  </a:cubicBezTo>
                  <a:cubicBezTo>
                    <a:pt x="4304" y="87116"/>
                    <a:pt x="3937" y="84581"/>
                    <a:pt x="4571" y="82380"/>
                  </a:cubicBezTo>
                  <a:lnTo>
                    <a:pt x="4571" y="82380"/>
                  </a:lnTo>
                  <a:cubicBezTo>
                    <a:pt x="5138" y="82780"/>
                    <a:pt x="5772" y="83080"/>
                    <a:pt x="6405" y="83247"/>
                  </a:cubicBezTo>
                  <a:lnTo>
                    <a:pt x="6606" y="83247"/>
                  </a:lnTo>
                  <a:cubicBezTo>
                    <a:pt x="6973" y="83247"/>
                    <a:pt x="7339" y="82980"/>
                    <a:pt x="7440" y="82613"/>
                  </a:cubicBezTo>
                  <a:cubicBezTo>
                    <a:pt x="7540" y="82146"/>
                    <a:pt x="7239" y="81679"/>
                    <a:pt x="6806" y="81579"/>
                  </a:cubicBezTo>
                  <a:cubicBezTo>
                    <a:pt x="5872" y="81379"/>
                    <a:pt x="5004" y="80678"/>
                    <a:pt x="4404" y="79678"/>
                  </a:cubicBezTo>
                  <a:cubicBezTo>
                    <a:pt x="3770" y="78644"/>
                    <a:pt x="3503" y="77376"/>
                    <a:pt x="3337" y="76375"/>
                  </a:cubicBezTo>
                  <a:cubicBezTo>
                    <a:pt x="3136" y="75408"/>
                    <a:pt x="2970" y="74140"/>
                    <a:pt x="3203" y="72973"/>
                  </a:cubicBezTo>
                  <a:cubicBezTo>
                    <a:pt x="3403" y="71872"/>
                    <a:pt x="3970" y="70938"/>
                    <a:pt x="4738" y="70438"/>
                  </a:cubicBezTo>
                  <a:cubicBezTo>
                    <a:pt x="4804" y="70371"/>
                    <a:pt x="4871" y="70304"/>
                    <a:pt x="4938" y="70238"/>
                  </a:cubicBezTo>
                  <a:cubicBezTo>
                    <a:pt x="5205" y="70271"/>
                    <a:pt x="5505" y="70304"/>
                    <a:pt x="5805" y="70304"/>
                  </a:cubicBezTo>
                  <a:cubicBezTo>
                    <a:pt x="6139" y="70304"/>
                    <a:pt x="6472" y="70271"/>
                    <a:pt x="6839" y="70238"/>
                  </a:cubicBezTo>
                  <a:cubicBezTo>
                    <a:pt x="12176" y="69570"/>
                    <a:pt x="17247" y="66368"/>
                    <a:pt x="22317" y="60431"/>
                  </a:cubicBezTo>
                  <a:lnTo>
                    <a:pt x="22684" y="60030"/>
                  </a:lnTo>
                  <a:cubicBezTo>
                    <a:pt x="23618" y="58929"/>
                    <a:pt x="24485" y="57895"/>
                    <a:pt x="25619" y="57162"/>
                  </a:cubicBezTo>
                  <a:cubicBezTo>
                    <a:pt x="27487" y="55927"/>
                    <a:pt x="29889" y="55694"/>
                    <a:pt x="31757" y="55627"/>
                  </a:cubicBezTo>
                  <a:lnTo>
                    <a:pt x="32090" y="55627"/>
                  </a:lnTo>
                  <a:cubicBezTo>
                    <a:pt x="33225" y="55594"/>
                    <a:pt x="34392" y="55560"/>
                    <a:pt x="35493" y="55093"/>
                  </a:cubicBezTo>
                  <a:cubicBezTo>
                    <a:pt x="37227" y="54393"/>
                    <a:pt x="38628" y="52725"/>
                    <a:pt x="39496" y="50290"/>
                  </a:cubicBezTo>
                  <a:cubicBezTo>
                    <a:pt x="39729" y="49556"/>
                    <a:pt x="39963" y="48822"/>
                    <a:pt x="40163" y="48122"/>
                  </a:cubicBezTo>
                  <a:cubicBezTo>
                    <a:pt x="40463" y="46988"/>
                    <a:pt x="40763" y="45920"/>
                    <a:pt x="41264" y="44919"/>
                  </a:cubicBezTo>
                  <a:cubicBezTo>
                    <a:pt x="42198" y="42985"/>
                    <a:pt x="43866" y="41417"/>
                    <a:pt x="45867" y="40583"/>
                  </a:cubicBezTo>
                  <a:cubicBezTo>
                    <a:pt x="46575" y="40280"/>
                    <a:pt x="47435" y="40070"/>
                    <a:pt x="48282" y="40070"/>
                  </a:cubicBezTo>
                  <a:close/>
                  <a:moveTo>
                    <a:pt x="13859" y="0"/>
                  </a:moveTo>
                  <a:cubicBezTo>
                    <a:pt x="12185" y="0"/>
                    <a:pt x="10539" y="245"/>
                    <a:pt x="9041" y="1055"/>
                  </a:cubicBezTo>
                  <a:cubicBezTo>
                    <a:pt x="968" y="5391"/>
                    <a:pt x="1" y="16032"/>
                    <a:pt x="3703" y="24071"/>
                  </a:cubicBezTo>
                  <a:cubicBezTo>
                    <a:pt x="2836" y="25472"/>
                    <a:pt x="2236" y="27007"/>
                    <a:pt x="2002" y="28641"/>
                  </a:cubicBezTo>
                  <a:cubicBezTo>
                    <a:pt x="1735" y="30676"/>
                    <a:pt x="2002" y="32711"/>
                    <a:pt x="2269" y="34645"/>
                  </a:cubicBezTo>
                  <a:cubicBezTo>
                    <a:pt x="2436" y="35713"/>
                    <a:pt x="2569" y="36814"/>
                    <a:pt x="2636" y="37881"/>
                  </a:cubicBezTo>
                  <a:cubicBezTo>
                    <a:pt x="2669" y="38515"/>
                    <a:pt x="2669" y="39182"/>
                    <a:pt x="2669" y="39816"/>
                  </a:cubicBezTo>
                  <a:cubicBezTo>
                    <a:pt x="2669" y="41684"/>
                    <a:pt x="2669" y="43618"/>
                    <a:pt x="3403" y="45453"/>
                  </a:cubicBezTo>
                  <a:cubicBezTo>
                    <a:pt x="3904" y="46687"/>
                    <a:pt x="4771" y="47555"/>
                    <a:pt x="5738" y="47888"/>
                  </a:cubicBezTo>
                  <a:cubicBezTo>
                    <a:pt x="5338" y="48822"/>
                    <a:pt x="4904" y="49756"/>
                    <a:pt x="4471" y="50657"/>
                  </a:cubicBezTo>
                  <a:cubicBezTo>
                    <a:pt x="4070" y="51524"/>
                    <a:pt x="3637" y="52458"/>
                    <a:pt x="3270" y="53359"/>
                  </a:cubicBezTo>
                  <a:cubicBezTo>
                    <a:pt x="1569" y="57595"/>
                    <a:pt x="1068" y="62232"/>
                    <a:pt x="1802" y="66702"/>
                  </a:cubicBezTo>
                  <a:cubicBezTo>
                    <a:pt x="1936" y="67569"/>
                    <a:pt x="2136" y="68436"/>
                    <a:pt x="2736" y="69137"/>
                  </a:cubicBezTo>
                  <a:cubicBezTo>
                    <a:pt x="2870" y="69270"/>
                    <a:pt x="3003" y="69404"/>
                    <a:pt x="3170" y="69504"/>
                  </a:cubicBezTo>
                  <a:cubicBezTo>
                    <a:pt x="2336" y="70271"/>
                    <a:pt x="1769" y="71405"/>
                    <a:pt x="1535" y="72639"/>
                  </a:cubicBezTo>
                  <a:cubicBezTo>
                    <a:pt x="1268" y="74107"/>
                    <a:pt x="1469" y="75541"/>
                    <a:pt x="1669" y="76675"/>
                  </a:cubicBezTo>
                  <a:cubicBezTo>
                    <a:pt x="1869" y="77776"/>
                    <a:pt x="2202" y="79244"/>
                    <a:pt x="2970" y="80545"/>
                  </a:cubicBezTo>
                  <a:cubicBezTo>
                    <a:pt x="3070" y="80712"/>
                    <a:pt x="3170" y="80845"/>
                    <a:pt x="3270" y="81012"/>
                  </a:cubicBezTo>
                  <a:cubicBezTo>
                    <a:pt x="2136" y="83781"/>
                    <a:pt x="2569" y="86849"/>
                    <a:pt x="3136" y="90018"/>
                  </a:cubicBezTo>
                  <a:cubicBezTo>
                    <a:pt x="3337" y="91253"/>
                    <a:pt x="3603" y="92754"/>
                    <a:pt x="4371" y="94055"/>
                  </a:cubicBezTo>
                  <a:cubicBezTo>
                    <a:pt x="4337" y="94188"/>
                    <a:pt x="4337" y="94355"/>
                    <a:pt x="4371" y="94488"/>
                  </a:cubicBezTo>
                  <a:cubicBezTo>
                    <a:pt x="3570" y="95722"/>
                    <a:pt x="3036" y="97157"/>
                    <a:pt x="2803" y="98625"/>
                  </a:cubicBezTo>
                  <a:cubicBezTo>
                    <a:pt x="2669" y="99559"/>
                    <a:pt x="2669" y="100493"/>
                    <a:pt x="2669" y="101326"/>
                  </a:cubicBezTo>
                  <a:cubicBezTo>
                    <a:pt x="2669" y="102594"/>
                    <a:pt x="2703" y="103962"/>
                    <a:pt x="3103" y="105263"/>
                  </a:cubicBezTo>
                  <a:cubicBezTo>
                    <a:pt x="3136" y="105363"/>
                    <a:pt x="3203" y="105496"/>
                    <a:pt x="3236" y="105596"/>
                  </a:cubicBezTo>
                  <a:cubicBezTo>
                    <a:pt x="2169" y="108765"/>
                    <a:pt x="4304" y="111867"/>
                    <a:pt x="5705" y="113435"/>
                  </a:cubicBezTo>
                  <a:cubicBezTo>
                    <a:pt x="7273" y="115236"/>
                    <a:pt x="8874" y="116437"/>
                    <a:pt x="10542" y="117104"/>
                  </a:cubicBezTo>
                  <a:cubicBezTo>
                    <a:pt x="11743" y="117571"/>
                    <a:pt x="13010" y="117738"/>
                    <a:pt x="14244" y="117738"/>
                  </a:cubicBezTo>
                  <a:cubicBezTo>
                    <a:pt x="16813" y="117738"/>
                    <a:pt x="19381" y="116971"/>
                    <a:pt x="21716" y="116170"/>
                  </a:cubicBezTo>
                  <a:cubicBezTo>
                    <a:pt x="24051" y="115370"/>
                    <a:pt x="26520" y="114436"/>
                    <a:pt x="28721" y="113035"/>
                  </a:cubicBezTo>
                  <a:cubicBezTo>
                    <a:pt x="30456" y="111867"/>
                    <a:pt x="32024" y="110400"/>
                    <a:pt x="33258" y="108732"/>
                  </a:cubicBezTo>
                  <a:cubicBezTo>
                    <a:pt x="35560" y="108231"/>
                    <a:pt x="37661" y="106864"/>
                    <a:pt x="39062" y="104929"/>
                  </a:cubicBezTo>
                  <a:cubicBezTo>
                    <a:pt x="40296" y="103228"/>
                    <a:pt x="40930" y="101126"/>
                    <a:pt x="40897" y="99025"/>
                  </a:cubicBezTo>
                  <a:lnTo>
                    <a:pt x="40897" y="99025"/>
                  </a:lnTo>
                  <a:cubicBezTo>
                    <a:pt x="41044" y="99042"/>
                    <a:pt x="41194" y="99050"/>
                    <a:pt x="41345" y="99050"/>
                  </a:cubicBezTo>
                  <a:cubicBezTo>
                    <a:pt x="42389" y="99050"/>
                    <a:pt x="43496" y="98652"/>
                    <a:pt x="44399" y="97924"/>
                  </a:cubicBezTo>
                  <a:cubicBezTo>
                    <a:pt x="45734" y="96857"/>
                    <a:pt x="46467" y="95322"/>
                    <a:pt x="46968" y="94121"/>
                  </a:cubicBezTo>
                  <a:cubicBezTo>
                    <a:pt x="48669" y="90052"/>
                    <a:pt x="49303" y="85582"/>
                    <a:pt x="48802" y="81245"/>
                  </a:cubicBezTo>
                  <a:cubicBezTo>
                    <a:pt x="49236" y="80545"/>
                    <a:pt x="49603" y="79744"/>
                    <a:pt x="49937" y="78877"/>
                  </a:cubicBezTo>
                  <a:cubicBezTo>
                    <a:pt x="51504" y="74908"/>
                    <a:pt x="51938" y="70571"/>
                    <a:pt x="51237" y="66368"/>
                  </a:cubicBezTo>
                  <a:cubicBezTo>
                    <a:pt x="51204" y="66268"/>
                    <a:pt x="51171" y="66168"/>
                    <a:pt x="51104" y="66068"/>
                  </a:cubicBezTo>
                  <a:cubicBezTo>
                    <a:pt x="54907" y="61031"/>
                    <a:pt x="55874" y="53726"/>
                    <a:pt x="53272" y="48755"/>
                  </a:cubicBezTo>
                  <a:cubicBezTo>
                    <a:pt x="53706" y="47588"/>
                    <a:pt x="53773" y="46354"/>
                    <a:pt x="53773" y="45386"/>
                  </a:cubicBezTo>
                  <a:cubicBezTo>
                    <a:pt x="53806" y="42618"/>
                    <a:pt x="53072" y="40616"/>
                    <a:pt x="51604" y="39482"/>
                  </a:cubicBezTo>
                  <a:cubicBezTo>
                    <a:pt x="51171" y="39115"/>
                    <a:pt x="50670" y="38848"/>
                    <a:pt x="50137" y="38682"/>
                  </a:cubicBezTo>
                  <a:cubicBezTo>
                    <a:pt x="51071" y="32711"/>
                    <a:pt x="49203" y="27640"/>
                    <a:pt x="44900" y="24738"/>
                  </a:cubicBezTo>
                  <a:cubicBezTo>
                    <a:pt x="43832" y="24038"/>
                    <a:pt x="42665" y="23471"/>
                    <a:pt x="41497" y="23104"/>
                  </a:cubicBezTo>
                  <a:cubicBezTo>
                    <a:pt x="42932" y="18567"/>
                    <a:pt x="41297" y="14865"/>
                    <a:pt x="39629" y="12496"/>
                  </a:cubicBezTo>
                  <a:cubicBezTo>
                    <a:pt x="36527" y="8160"/>
                    <a:pt x="31056" y="7926"/>
                    <a:pt x="28988" y="7826"/>
                  </a:cubicBezTo>
                  <a:cubicBezTo>
                    <a:pt x="28821" y="7826"/>
                    <a:pt x="28655" y="7826"/>
                    <a:pt x="28555" y="7793"/>
                  </a:cubicBezTo>
                  <a:cubicBezTo>
                    <a:pt x="28388" y="7659"/>
                    <a:pt x="28121" y="7226"/>
                    <a:pt x="27887" y="6859"/>
                  </a:cubicBezTo>
                  <a:cubicBezTo>
                    <a:pt x="26653" y="4824"/>
                    <a:pt x="24285" y="1021"/>
                    <a:pt x="17113" y="221"/>
                  </a:cubicBezTo>
                  <a:cubicBezTo>
                    <a:pt x="16038" y="103"/>
                    <a:pt x="14942" y="0"/>
                    <a:pt x="13859" y="0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6"/>
          <p:cNvSpPr/>
          <p:nvPr/>
        </p:nvSpPr>
        <p:spPr>
          <a:xfrm>
            <a:off x="3547300" y="1505050"/>
            <a:ext cx="979463" cy="707600"/>
          </a:xfrm>
          <a:custGeom>
            <a:avLst/>
            <a:gdLst/>
            <a:ahLst/>
            <a:cxnLst/>
            <a:rect l="l" t="t" r="r" b="b"/>
            <a:pathLst>
              <a:path w="78357" h="56608" extrusionOk="0">
                <a:moveTo>
                  <a:pt x="78356" y="1"/>
                </a:moveTo>
                <a:cubicBezTo>
                  <a:pt x="48035" y="901"/>
                  <a:pt x="20548" y="13110"/>
                  <a:pt x="0" y="32591"/>
                </a:cubicBezTo>
                <a:lnTo>
                  <a:pt x="24051" y="56608"/>
                </a:lnTo>
                <a:cubicBezTo>
                  <a:pt x="30422" y="50704"/>
                  <a:pt x="37694" y="45767"/>
                  <a:pt x="45633" y="42031"/>
                </a:cubicBezTo>
                <a:lnTo>
                  <a:pt x="56074" y="53973"/>
                </a:lnTo>
                <a:lnTo>
                  <a:pt x="55140" y="38228"/>
                </a:lnTo>
                <a:cubicBezTo>
                  <a:pt x="62478" y="35793"/>
                  <a:pt x="70284" y="34325"/>
                  <a:pt x="78356" y="33992"/>
                </a:cubicBezTo>
                <a:lnTo>
                  <a:pt x="78356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6"/>
          <p:cNvSpPr/>
          <p:nvPr/>
        </p:nvSpPr>
        <p:spPr>
          <a:xfrm>
            <a:off x="3081963" y="1976225"/>
            <a:ext cx="709688" cy="979463"/>
          </a:xfrm>
          <a:custGeom>
            <a:avLst/>
            <a:gdLst/>
            <a:ahLst/>
            <a:cxnLst/>
            <a:rect l="l" t="t" r="r" b="b"/>
            <a:pathLst>
              <a:path w="56775" h="78357" extrusionOk="0">
                <a:moveTo>
                  <a:pt x="32157" y="0"/>
                </a:moveTo>
                <a:cubicBezTo>
                  <a:pt x="12843" y="20615"/>
                  <a:pt x="768" y="48068"/>
                  <a:pt x="1" y="78356"/>
                </a:cubicBezTo>
                <a:lnTo>
                  <a:pt x="33992" y="78356"/>
                </a:lnTo>
                <a:cubicBezTo>
                  <a:pt x="34325" y="69317"/>
                  <a:pt x="36060" y="60644"/>
                  <a:pt x="38995" y="52538"/>
                </a:cubicBezTo>
                <a:lnTo>
                  <a:pt x="56775" y="53705"/>
                </a:lnTo>
                <a:lnTo>
                  <a:pt x="43598" y="42030"/>
                </a:lnTo>
                <a:cubicBezTo>
                  <a:pt x="47001" y="35492"/>
                  <a:pt x="51237" y="29455"/>
                  <a:pt x="56174" y="24051"/>
                </a:cubicBezTo>
                <a:lnTo>
                  <a:pt x="32157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6"/>
          <p:cNvSpPr/>
          <p:nvPr/>
        </p:nvSpPr>
        <p:spPr>
          <a:xfrm>
            <a:off x="3082388" y="3045738"/>
            <a:ext cx="707588" cy="973625"/>
          </a:xfrm>
          <a:custGeom>
            <a:avLst/>
            <a:gdLst/>
            <a:ahLst/>
            <a:cxnLst/>
            <a:rect l="l" t="t" r="r" b="b"/>
            <a:pathLst>
              <a:path w="56607" h="77890" extrusionOk="0">
                <a:moveTo>
                  <a:pt x="0" y="1"/>
                </a:moveTo>
                <a:cubicBezTo>
                  <a:pt x="1001" y="30155"/>
                  <a:pt x="13209" y="57442"/>
                  <a:pt x="32557" y="77890"/>
                </a:cubicBezTo>
                <a:lnTo>
                  <a:pt x="56607" y="53872"/>
                </a:lnTo>
                <a:cubicBezTo>
                  <a:pt x="50636" y="47434"/>
                  <a:pt x="45699" y="40129"/>
                  <a:pt x="41930" y="32124"/>
                </a:cubicBezTo>
                <a:lnTo>
                  <a:pt x="55740" y="20015"/>
                </a:lnTo>
                <a:lnTo>
                  <a:pt x="37660" y="21116"/>
                </a:lnTo>
                <a:cubicBezTo>
                  <a:pt x="35592" y="14411"/>
                  <a:pt x="34325" y="7339"/>
                  <a:pt x="339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6"/>
          <p:cNvSpPr/>
          <p:nvPr/>
        </p:nvSpPr>
        <p:spPr>
          <a:xfrm>
            <a:off x="3553550" y="3773338"/>
            <a:ext cx="973213" cy="711363"/>
          </a:xfrm>
          <a:custGeom>
            <a:avLst/>
            <a:gdLst/>
            <a:ahLst/>
            <a:cxnLst/>
            <a:rect l="l" t="t" r="r" b="b"/>
            <a:pathLst>
              <a:path w="77857" h="56909" extrusionOk="0">
                <a:moveTo>
                  <a:pt x="55474" y="1"/>
                </a:moveTo>
                <a:lnTo>
                  <a:pt x="43165" y="13911"/>
                </a:lnTo>
                <a:cubicBezTo>
                  <a:pt x="36160" y="10408"/>
                  <a:pt x="29722" y="5972"/>
                  <a:pt x="24018" y="735"/>
                </a:cubicBezTo>
                <a:lnTo>
                  <a:pt x="1" y="24785"/>
                </a:lnTo>
                <a:cubicBezTo>
                  <a:pt x="20482" y="43966"/>
                  <a:pt x="47768" y="56008"/>
                  <a:pt x="77856" y="56908"/>
                </a:cubicBezTo>
                <a:lnTo>
                  <a:pt x="77856" y="22917"/>
                </a:lnTo>
                <a:cubicBezTo>
                  <a:pt x="69617" y="22584"/>
                  <a:pt x="61711" y="21049"/>
                  <a:pt x="54239" y="18547"/>
                </a:cubicBezTo>
                <a:lnTo>
                  <a:pt x="55474" y="1"/>
                </a:lnTo>
                <a:close/>
              </a:path>
            </a:pathLst>
          </a:custGeom>
          <a:solidFill>
            <a:srgbClr val="B271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6"/>
          <p:cNvSpPr/>
          <p:nvPr/>
        </p:nvSpPr>
        <p:spPr>
          <a:xfrm>
            <a:off x="4616813" y="3774588"/>
            <a:ext cx="973625" cy="710113"/>
          </a:xfrm>
          <a:custGeom>
            <a:avLst/>
            <a:gdLst/>
            <a:ahLst/>
            <a:cxnLst/>
            <a:rect l="l" t="t" r="r" b="b"/>
            <a:pathLst>
              <a:path w="77890" h="56809" extrusionOk="0">
                <a:moveTo>
                  <a:pt x="22483" y="1"/>
                </a:moveTo>
                <a:lnTo>
                  <a:pt x="23584" y="18447"/>
                </a:lnTo>
                <a:cubicBezTo>
                  <a:pt x="16145" y="20983"/>
                  <a:pt x="8240" y="22484"/>
                  <a:pt x="0" y="22817"/>
                </a:cubicBezTo>
                <a:lnTo>
                  <a:pt x="0" y="56808"/>
                </a:lnTo>
                <a:cubicBezTo>
                  <a:pt x="30089" y="55908"/>
                  <a:pt x="57375" y="43866"/>
                  <a:pt x="77889" y="24685"/>
                </a:cubicBezTo>
                <a:lnTo>
                  <a:pt x="53839" y="635"/>
                </a:lnTo>
                <a:cubicBezTo>
                  <a:pt x="48101" y="5872"/>
                  <a:pt x="41630" y="10342"/>
                  <a:pt x="34625" y="13878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D686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6"/>
          <p:cNvSpPr/>
          <p:nvPr/>
        </p:nvSpPr>
        <p:spPr>
          <a:xfrm>
            <a:off x="5354000" y="3045738"/>
            <a:ext cx="707600" cy="973625"/>
          </a:xfrm>
          <a:custGeom>
            <a:avLst/>
            <a:gdLst/>
            <a:ahLst/>
            <a:cxnLst/>
            <a:rect l="l" t="t" r="r" b="b"/>
            <a:pathLst>
              <a:path w="56608" h="77890" extrusionOk="0">
                <a:moveTo>
                  <a:pt x="22617" y="1"/>
                </a:moveTo>
                <a:cubicBezTo>
                  <a:pt x="22250" y="7606"/>
                  <a:pt x="20882" y="14945"/>
                  <a:pt x="18681" y="21883"/>
                </a:cubicBezTo>
                <a:lnTo>
                  <a:pt x="601" y="20682"/>
                </a:lnTo>
                <a:lnTo>
                  <a:pt x="14311" y="32857"/>
                </a:lnTo>
                <a:cubicBezTo>
                  <a:pt x="10608" y="40563"/>
                  <a:pt x="5772" y="47635"/>
                  <a:pt x="1" y="53872"/>
                </a:cubicBezTo>
                <a:lnTo>
                  <a:pt x="24018" y="77890"/>
                </a:lnTo>
                <a:cubicBezTo>
                  <a:pt x="43398" y="57442"/>
                  <a:pt x="55574" y="30155"/>
                  <a:pt x="56608" y="1"/>
                </a:cubicBezTo>
                <a:close/>
              </a:path>
            </a:pathLst>
          </a:custGeom>
          <a:solidFill>
            <a:srgbClr val="EEB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6"/>
          <p:cNvSpPr/>
          <p:nvPr/>
        </p:nvSpPr>
        <p:spPr>
          <a:xfrm>
            <a:off x="5353175" y="1976225"/>
            <a:ext cx="708850" cy="979463"/>
          </a:xfrm>
          <a:custGeom>
            <a:avLst/>
            <a:gdLst/>
            <a:ahLst/>
            <a:cxnLst/>
            <a:rect l="l" t="t" r="r" b="b"/>
            <a:pathLst>
              <a:path w="56708" h="78357" extrusionOk="0">
                <a:moveTo>
                  <a:pt x="24551" y="0"/>
                </a:moveTo>
                <a:lnTo>
                  <a:pt x="534" y="24051"/>
                </a:lnTo>
                <a:cubicBezTo>
                  <a:pt x="5704" y="29722"/>
                  <a:pt x="10107" y="36093"/>
                  <a:pt x="13610" y="43031"/>
                </a:cubicBezTo>
                <a:lnTo>
                  <a:pt x="0" y="54940"/>
                </a:lnTo>
                <a:lnTo>
                  <a:pt x="18180" y="53839"/>
                </a:lnTo>
                <a:cubicBezTo>
                  <a:pt x="20815" y="61544"/>
                  <a:pt x="22383" y="69784"/>
                  <a:pt x="22716" y="78356"/>
                </a:cubicBezTo>
                <a:lnTo>
                  <a:pt x="56707" y="78356"/>
                </a:lnTo>
                <a:cubicBezTo>
                  <a:pt x="55907" y="48068"/>
                  <a:pt x="43831" y="20615"/>
                  <a:pt x="24551" y="0"/>
                </a:cubicBezTo>
                <a:close/>
              </a:path>
            </a:pathLst>
          </a:custGeom>
          <a:solidFill>
            <a:srgbClr val="FCB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6"/>
          <p:cNvSpPr/>
          <p:nvPr/>
        </p:nvSpPr>
        <p:spPr>
          <a:xfrm>
            <a:off x="4617225" y="1505050"/>
            <a:ext cx="979050" cy="707600"/>
          </a:xfrm>
          <a:custGeom>
            <a:avLst/>
            <a:gdLst/>
            <a:ahLst/>
            <a:cxnLst/>
            <a:rect l="l" t="t" r="r" b="b"/>
            <a:pathLst>
              <a:path w="78324" h="56608" extrusionOk="0">
                <a:moveTo>
                  <a:pt x="1" y="1"/>
                </a:moveTo>
                <a:lnTo>
                  <a:pt x="1" y="33992"/>
                </a:lnTo>
                <a:cubicBezTo>
                  <a:pt x="8340" y="34325"/>
                  <a:pt x="16412" y="35893"/>
                  <a:pt x="23985" y="38495"/>
                </a:cubicBezTo>
                <a:lnTo>
                  <a:pt x="22917" y="54239"/>
                </a:lnTo>
                <a:lnTo>
                  <a:pt x="33425" y="42364"/>
                </a:lnTo>
                <a:cubicBezTo>
                  <a:pt x="41097" y="46067"/>
                  <a:pt x="48135" y="50904"/>
                  <a:pt x="54306" y="56608"/>
                </a:cubicBezTo>
                <a:lnTo>
                  <a:pt x="78323" y="32591"/>
                </a:lnTo>
                <a:cubicBezTo>
                  <a:pt x="57775" y="13110"/>
                  <a:pt x="30322" y="901"/>
                  <a:pt x="1" y="1"/>
                </a:cubicBezTo>
                <a:close/>
              </a:path>
            </a:pathLst>
          </a:custGeom>
          <a:solidFill>
            <a:srgbClr val="FAE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6"/>
          <p:cNvSpPr txBox="1"/>
          <p:nvPr/>
        </p:nvSpPr>
        <p:spPr>
          <a:xfrm>
            <a:off x="0" y="1624474"/>
            <a:ext cx="2450075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Має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бажання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бути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зразком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для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наслідування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іншими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педагогам</a:t>
            </a:r>
          </a:p>
        </p:txBody>
      </p:sp>
      <p:sp>
        <p:nvSpPr>
          <p:cNvPr id="397" name="Google Shape;397;p36"/>
          <p:cNvSpPr txBox="1"/>
          <p:nvPr/>
        </p:nvSpPr>
        <p:spPr>
          <a:xfrm>
            <a:off x="658800" y="234676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Демонструє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відданість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професії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педагога</a:t>
            </a:r>
          </a:p>
        </p:txBody>
      </p:sp>
      <p:sp>
        <p:nvSpPr>
          <p:cNvPr id="398" name="Google Shape;398;p36"/>
          <p:cNvSpPr txBox="1"/>
          <p:nvPr/>
        </p:nvSpPr>
        <p:spPr>
          <a:xfrm>
            <a:off x="1" y="3045809"/>
            <a:ext cx="24480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Переконаний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що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наставництво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допомагає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освітньому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процесу</a:t>
            </a:r>
            <a:endParaRPr lang="ru-RU" sz="12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36"/>
          <p:cNvSpPr txBox="1"/>
          <p:nvPr/>
        </p:nvSpPr>
        <p:spPr>
          <a:xfrm>
            <a:off x="658800" y="379353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Готовий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відстоювати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інтереси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колег</a:t>
            </a:r>
            <a:endParaRPr lang="ru-RU" sz="12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36"/>
          <p:cNvSpPr txBox="1"/>
          <p:nvPr/>
        </p:nvSpPr>
        <p:spPr>
          <a:xfrm>
            <a:off x="6533965" y="1624474"/>
            <a:ext cx="2610035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Демонструє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прагнення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навчатися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впродовж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усього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життя</a:t>
            </a:r>
            <a:endParaRPr lang="ru-RU" sz="12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36"/>
          <p:cNvSpPr txBox="1"/>
          <p:nvPr/>
        </p:nvSpPr>
        <p:spPr>
          <a:xfrm>
            <a:off x="6694500" y="2346761"/>
            <a:ext cx="24495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Здатний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самостійно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мислити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навчатися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на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своїх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помилках</a:t>
            </a:r>
            <a:endParaRPr lang="ru-RU" sz="12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36"/>
          <p:cNvSpPr txBox="1"/>
          <p:nvPr/>
        </p:nvSpPr>
        <p:spPr>
          <a:xfrm>
            <a:off x="6694500" y="3045809"/>
            <a:ext cx="2369601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Прагне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ділитися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інформацією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та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ідеями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з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колегами</a:t>
            </a:r>
            <a:endParaRPr lang="ru-RU" sz="12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36"/>
          <p:cNvSpPr txBox="1"/>
          <p:nvPr/>
        </p:nvSpPr>
        <p:spPr>
          <a:xfrm>
            <a:off x="6694500" y="3793534"/>
            <a:ext cx="24495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Життєрадісний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гнучкий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наполегливий</a:t>
            </a:r>
            <a:r>
              <a:rPr lang="ru-RU" sz="12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ru-RU" sz="12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сприйнятливий</a:t>
            </a:r>
            <a:endParaRPr lang="ru-RU" sz="12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255;p33"/>
          <p:cNvSpPr/>
          <p:nvPr/>
        </p:nvSpPr>
        <p:spPr>
          <a:xfrm>
            <a:off x="483222" y="227072"/>
            <a:ext cx="8503755" cy="464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uk-UA" sz="20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uk-UA" sz="2000" b="1" dirty="0" smtClean="0">
                <a:latin typeface="Roboto"/>
                <a:ea typeface="Roboto"/>
                <a:cs typeface="Roboto"/>
                <a:sym typeface="Roboto"/>
              </a:rPr>
              <a:t>2  </a:t>
            </a:r>
            <a:r>
              <a:rPr lang="uk-UA" sz="2000" b="1" dirty="0">
                <a:latin typeface="Roboto"/>
                <a:ea typeface="Roboto"/>
                <a:cs typeface="Roboto"/>
                <a:sym typeface="Roboto"/>
              </a:rPr>
              <a:t>Ставлення і риси характеру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5958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1"/>
          <p:cNvSpPr txBox="1"/>
          <p:nvPr/>
        </p:nvSpPr>
        <p:spPr>
          <a:xfrm>
            <a:off x="142040" y="1165734"/>
            <a:ext cx="3231473" cy="5820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Здатний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сформулювати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ефективні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стратегії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викладання</a:t>
            </a:r>
            <a:endParaRPr sz="16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1" name="Google Shape;861;p41"/>
          <p:cNvSpPr txBox="1"/>
          <p:nvPr/>
        </p:nvSpPr>
        <p:spPr>
          <a:xfrm>
            <a:off x="5912999" y="1178314"/>
            <a:ext cx="2973609" cy="521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Повний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ентузіазму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любові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до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своєї</a:t>
            </a:r>
            <a:r>
              <a:rPr lang="ru-RU" sz="16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справи</a:t>
            </a:r>
            <a:endParaRPr lang="ru-RU" sz="16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2" name="Google Shape;862;p41"/>
          <p:cNvSpPr txBox="1"/>
          <p:nvPr/>
        </p:nvSpPr>
        <p:spPr>
          <a:xfrm>
            <a:off x="6075448" y="2097729"/>
            <a:ext cx="2811159" cy="175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Тактовний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дотримується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конфіденційності</a:t>
            </a:r>
            <a:endParaRPr lang="ru-RU" b="1" dirty="0" smtClean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lvl="0" indent="-171450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Надає</a:t>
            </a:r>
            <a:r>
              <a:rPr lang="ru-RU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ефективний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зворотній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зв’язок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3" name="Google Shape;863;p41"/>
          <p:cNvSpPr txBox="1"/>
          <p:nvPr/>
        </p:nvSpPr>
        <p:spPr>
          <a:xfrm>
            <a:off x="142041" y="2021640"/>
            <a:ext cx="3231473" cy="2563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Володіє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навичками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активного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слухання</a:t>
            </a:r>
            <a:endParaRPr lang="ru-RU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Вміє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ставити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запитання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які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сприяють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осмисленню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розумінню</a:t>
            </a:r>
            <a:endParaRPr lang="ru-RU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Критикує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позитивно і продуктивно</a:t>
            </a: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Ефективно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використовує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час</a:t>
            </a:r>
          </a:p>
        </p:txBody>
      </p:sp>
      <p:cxnSp>
        <p:nvCxnSpPr>
          <p:cNvPr id="864" name="Google Shape;864;p41"/>
          <p:cNvCxnSpPr/>
          <p:nvPr/>
        </p:nvCxnSpPr>
        <p:spPr>
          <a:xfrm>
            <a:off x="645575" y="1857545"/>
            <a:ext cx="2343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5" name="Google Shape;865;p41"/>
          <p:cNvCxnSpPr/>
          <p:nvPr/>
        </p:nvCxnSpPr>
        <p:spPr>
          <a:xfrm rot="10800000">
            <a:off x="6228003" y="1805695"/>
            <a:ext cx="2343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35" name="Google Shape;1100;p44"/>
          <p:cNvGrpSpPr/>
          <p:nvPr/>
        </p:nvGrpSpPr>
        <p:grpSpPr>
          <a:xfrm>
            <a:off x="3521233" y="914843"/>
            <a:ext cx="2181149" cy="3639402"/>
            <a:chOff x="3500873" y="1517635"/>
            <a:chExt cx="2181149" cy="3241980"/>
          </a:xfrm>
        </p:grpSpPr>
        <p:sp>
          <p:nvSpPr>
            <p:cNvPr id="236" name="Google Shape;1101;p44"/>
            <p:cNvSpPr/>
            <p:nvPr/>
          </p:nvSpPr>
          <p:spPr>
            <a:xfrm>
              <a:off x="4269259" y="4564673"/>
              <a:ext cx="647261" cy="160560"/>
            </a:xfrm>
            <a:custGeom>
              <a:avLst/>
              <a:gdLst/>
              <a:ahLst/>
              <a:cxnLst/>
              <a:rect l="l" t="t" r="r" b="b"/>
              <a:pathLst>
                <a:path w="22817" h="5660" extrusionOk="0">
                  <a:moveTo>
                    <a:pt x="0" y="1"/>
                  </a:moveTo>
                  <a:cubicBezTo>
                    <a:pt x="467" y="901"/>
                    <a:pt x="1068" y="1802"/>
                    <a:pt x="1701" y="2536"/>
                  </a:cubicBezTo>
                  <a:cubicBezTo>
                    <a:pt x="2602" y="3570"/>
                    <a:pt x="3936" y="4137"/>
                    <a:pt x="5204" y="4604"/>
                  </a:cubicBezTo>
                  <a:cubicBezTo>
                    <a:pt x="7298" y="5378"/>
                    <a:pt x="9465" y="5659"/>
                    <a:pt x="11665" y="5659"/>
                  </a:cubicBezTo>
                  <a:cubicBezTo>
                    <a:pt x="12023" y="5659"/>
                    <a:pt x="12383" y="5652"/>
                    <a:pt x="12743" y="5638"/>
                  </a:cubicBezTo>
                  <a:cubicBezTo>
                    <a:pt x="14077" y="5605"/>
                    <a:pt x="15411" y="5471"/>
                    <a:pt x="16712" y="5304"/>
                  </a:cubicBezTo>
                  <a:cubicBezTo>
                    <a:pt x="18013" y="5104"/>
                    <a:pt x="19381" y="4904"/>
                    <a:pt x="20415" y="4003"/>
                  </a:cubicBezTo>
                  <a:cubicBezTo>
                    <a:pt x="21315" y="3270"/>
                    <a:pt x="21916" y="2235"/>
                    <a:pt x="22483" y="1235"/>
                  </a:cubicBezTo>
                  <a:cubicBezTo>
                    <a:pt x="22583" y="1001"/>
                    <a:pt x="22716" y="768"/>
                    <a:pt x="22816" y="534"/>
                  </a:cubicBezTo>
                  <a:lnTo>
                    <a:pt x="22816" y="534"/>
                  </a:lnTo>
                  <a:cubicBezTo>
                    <a:pt x="20782" y="1201"/>
                    <a:pt x="18413" y="1368"/>
                    <a:pt x="16979" y="1502"/>
                  </a:cubicBezTo>
                  <a:cubicBezTo>
                    <a:pt x="15582" y="1651"/>
                    <a:pt x="14185" y="1716"/>
                    <a:pt x="12787" y="1716"/>
                  </a:cubicBezTo>
                  <a:cubicBezTo>
                    <a:pt x="11683" y="1716"/>
                    <a:pt x="10578" y="1675"/>
                    <a:pt x="9474" y="1602"/>
                  </a:cubicBezTo>
                  <a:cubicBezTo>
                    <a:pt x="7172" y="1468"/>
                    <a:pt x="4804" y="1301"/>
                    <a:pt x="2535" y="734"/>
                  </a:cubicBezTo>
                  <a:cubicBezTo>
                    <a:pt x="1768" y="568"/>
                    <a:pt x="867" y="334"/>
                    <a:pt x="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102;p44"/>
            <p:cNvSpPr/>
            <p:nvPr/>
          </p:nvSpPr>
          <p:spPr>
            <a:xfrm>
              <a:off x="4177459" y="4138837"/>
              <a:ext cx="842203" cy="431895"/>
            </a:xfrm>
            <a:custGeom>
              <a:avLst/>
              <a:gdLst/>
              <a:ahLst/>
              <a:cxnLst/>
              <a:rect l="l" t="t" r="r" b="b"/>
              <a:pathLst>
                <a:path w="29689" h="15225" extrusionOk="0">
                  <a:moveTo>
                    <a:pt x="28721" y="1"/>
                  </a:moveTo>
                  <a:cubicBezTo>
                    <a:pt x="28421" y="401"/>
                    <a:pt x="28054" y="801"/>
                    <a:pt x="27620" y="1202"/>
                  </a:cubicBezTo>
                  <a:cubicBezTo>
                    <a:pt x="25686" y="2970"/>
                    <a:pt x="23117" y="3837"/>
                    <a:pt x="20515" y="4237"/>
                  </a:cubicBezTo>
                  <a:cubicBezTo>
                    <a:pt x="19214" y="4437"/>
                    <a:pt x="17913" y="4771"/>
                    <a:pt x="16579" y="4804"/>
                  </a:cubicBezTo>
                  <a:cubicBezTo>
                    <a:pt x="15178" y="4804"/>
                    <a:pt x="13744" y="4637"/>
                    <a:pt x="12343" y="4604"/>
                  </a:cubicBezTo>
                  <a:cubicBezTo>
                    <a:pt x="10575" y="4571"/>
                    <a:pt x="8740" y="4337"/>
                    <a:pt x="7039" y="3904"/>
                  </a:cubicBezTo>
                  <a:cubicBezTo>
                    <a:pt x="5037" y="3437"/>
                    <a:pt x="3136" y="2603"/>
                    <a:pt x="1568" y="1168"/>
                  </a:cubicBezTo>
                  <a:cubicBezTo>
                    <a:pt x="1468" y="1102"/>
                    <a:pt x="1368" y="1002"/>
                    <a:pt x="1268" y="901"/>
                  </a:cubicBezTo>
                  <a:cubicBezTo>
                    <a:pt x="501" y="1368"/>
                    <a:pt x="1" y="2136"/>
                    <a:pt x="101" y="3070"/>
                  </a:cubicBezTo>
                  <a:cubicBezTo>
                    <a:pt x="1535" y="4904"/>
                    <a:pt x="3903" y="6105"/>
                    <a:pt x="6105" y="6739"/>
                  </a:cubicBezTo>
                  <a:cubicBezTo>
                    <a:pt x="8707" y="7506"/>
                    <a:pt x="11442" y="7906"/>
                    <a:pt x="14177" y="7940"/>
                  </a:cubicBezTo>
                  <a:cubicBezTo>
                    <a:pt x="14544" y="7940"/>
                    <a:pt x="14511" y="8474"/>
                    <a:pt x="14177" y="8474"/>
                  </a:cubicBezTo>
                  <a:cubicBezTo>
                    <a:pt x="13625" y="8483"/>
                    <a:pt x="13044" y="8491"/>
                    <a:pt x="12444" y="8491"/>
                  </a:cubicBezTo>
                  <a:cubicBezTo>
                    <a:pt x="8773" y="8491"/>
                    <a:pt x="4398" y="8189"/>
                    <a:pt x="1502" y="6038"/>
                  </a:cubicBezTo>
                  <a:cubicBezTo>
                    <a:pt x="1368" y="6505"/>
                    <a:pt x="968" y="6806"/>
                    <a:pt x="801" y="7339"/>
                  </a:cubicBezTo>
                  <a:cubicBezTo>
                    <a:pt x="601" y="7873"/>
                    <a:pt x="968" y="8273"/>
                    <a:pt x="1368" y="8674"/>
                  </a:cubicBezTo>
                  <a:cubicBezTo>
                    <a:pt x="5838" y="10608"/>
                    <a:pt x="10842" y="10942"/>
                    <a:pt x="15645" y="11209"/>
                  </a:cubicBezTo>
                  <a:cubicBezTo>
                    <a:pt x="16012" y="11209"/>
                    <a:pt x="16012" y="11776"/>
                    <a:pt x="15645" y="11776"/>
                  </a:cubicBezTo>
                  <a:cubicBezTo>
                    <a:pt x="15098" y="11780"/>
                    <a:pt x="14551" y="11783"/>
                    <a:pt x="14003" y="11783"/>
                  </a:cubicBezTo>
                  <a:cubicBezTo>
                    <a:pt x="9906" y="11783"/>
                    <a:pt x="5802" y="11589"/>
                    <a:pt x="2035" y="9941"/>
                  </a:cubicBezTo>
                  <a:cubicBezTo>
                    <a:pt x="1969" y="10675"/>
                    <a:pt x="1301" y="11309"/>
                    <a:pt x="1568" y="12043"/>
                  </a:cubicBezTo>
                  <a:cubicBezTo>
                    <a:pt x="1902" y="12943"/>
                    <a:pt x="2969" y="13377"/>
                    <a:pt x="3770" y="13711"/>
                  </a:cubicBezTo>
                  <a:cubicBezTo>
                    <a:pt x="5605" y="14511"/>
                    <a:pt x="7639" y="14778"/>
                    <a:pt x="9607" y="14945"/>
                  </a:cubicBezTo>
                  <a:cubicBezTo>
                    <a:pt x="11598" y="15115"/>
                    <a:pt x="13614" y="15224"/>
                    <a:pt x="15625" y="15224"/>
                  </a:cubicBezTo>
                  <a:cubicBezTo>
                    <a:pt x="17558" y="15224"/>
                    <a:pt x="19486" y="15123"/>
                    <a:pt x="21382" y="14878"/>
                  </a:cubicBezTo>
                  <a:cubicBezTo>
                    <a:pt x="23217" y="14645"/>
                    <a:pt x="25552" y="14411"/>
                    <a:pt x="27087" y="13344"/>
                  </a:cubicBezTo>
                  <a:cubicBezTo>
                    <a:pt x="27854" y="12810"/>
                    <a:pt x="28421" y="11976"/>
                    <a:pt x="28254" y="11042"/>
                  </a:cubicBezTo>
                  <a:cubicBezTo>
                    <a:pt x="28221" y="10742"/>
                    <a:pt x="28154" y="10508"/>
                    <a:pt x="28087" y="10275"/>
                  </a:cubicBezTo>
                  <a:cubicBezTo>
                    <a:pt x="25786" y="11609"/>
                    <a:pt x="22617" y="11642"/>
                    <a:pt x="20115" y="11943"/>
                  </a:cubicBezTo>
                  <a:cubicBezTo>
                    <a:pt x="20095" y="11945"/>
                    <a:pt x="20076" y="11946"/>
                    <a:pt x="20058" y="11946"/>
                  </a:cubicBezTo>
                  <a:cubicBezTo>
                    <a:pt x="19582" y="11946"/>
                    <a:pt x="19601" y="11140"/>
                    <a:pt x="20115" y="11075"/>
                  </a:cubicBezTo>
                  <a:cubicBezTo>
                    <a:pt x="21616" y="10975"/>
                    <a:pt x="23117" y="10842"/>
                    <a:pt x="24551" y="10408"/>
                  </a:cubicBezTo>
                  <a:cubicBezTo>
                    <a:pt x="25919" y="10008"/>
                    <a:pt x="27120" y="9341"/>
                    <a:pt x="28354" y="8674"/>
                  </a:cubicBezTo>
                  <a:cubicBezTo>
                    <a:pt x="28788" y="8007"/>
                    <a:pt x="29388" y="7473"/>
                    <a:pt x="29188" y="6606"/>
                  </a:cubicBezTo>
                  <a:cubicBezTo>
                    <a:pt x="29155" y="6472"/>
                    <a:pt x="29088" y="6372"/>
                    <a:pt x="29055" y="6272"/>
                  </a:cubicBezTo>
                  <a:cubicBezTo>
                    <a:pt x="26419" y="7573"/>
                    <a:pt x="23184" y="7740"/>
                    <a:pt x="20315" y="7840"/>
                  </a:cubicBezTo>
                  <a:cubicBezTo>
                    <a:pt x="20082" y="7840"/>
                    <a:pt x="20015" y="7439"/>
                    <a:pt x="20248" y="7406"/>
                  </a:cubicBezTo>
                  <a:cubicBezTo>
                    <a:pt x="23351" y="6939"/>
                    <a:pt x="26253" y="6439"/>
                    <a:pt x="29021" y="5004"/>
                  </a:cubicBezTo>
                  <a:cubicBezTo>
                    <a:pt x="29055" y="4871"/>
                    <a:pt x="29121" y="4738"/>
                    <a:pt x="29155" y="4604"/>
                  </a:cubicBezTo>
                  <a:cubicBezTo>
                    <a:pt x="29688" y="3003"/>
                    <a:pt x="29488" y="1435"/>
                    <a:pt x="28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103;p44"/>
            <p:cNvSpPr/>
            <p:nvPr/>
          </p:nvSpPr>
          <p:spPr>
            <a:xfrm>
              <a:off x="4611808" y="3055168"/>
              <a:ext cx="925461" cy="1180201"/>
            </a:xfrm>
            <a:custGeom>
              <a:avLst/>
              <a:gdLst/>
              <a:ahLst/>
              <a:cxnLst/>
              <a:rect l="l" t="t" r="r" b="b"/>
              <a:pathLst>
                <a:path w="32624" h="41604" extrusionOk="0">
                  <a:moveTo>
                    <a:pt x="15606" y="0"/>
                  </a:moveTo>
                  <a:cubicBezTo>
                    <a:pt x="10400" y="0"/>
                    <a:pt x="5213" y="83"/>
                    <a:pt x="0" y="140"/>
                  </a:cubicBezTo>
                  <a:cubicBezTo>
                    <a:pt x="101" y="7245"/>
                    <a:pt x="201" y="14350"/>
                    <a:pt x="301" y="21455"/>
                  </a:cubicBezTo>
                  <a:lnTo>
                    <a:pt x="334" y="21455"/>
                  </a:lnTo>
                  <a:cubicBezTo>
                    <a:pt x="401" y="28194"/>
                    <a:pt x="434" y="34898"/>
                    <a:pt x="467" y="41603"/>
                  </a:cubicBezTo>
                  <a:cubicBezTo>
                    <a:pt x="1735" y="41603"/>
                    <a:pt x="2969" y="41503"/>
                    <a:pt x="4203" y="41303"/>
                  </a:cubicBezTo>
                  <a:cubicBezTo>
                    <a:pt x="6639" y="40936"/>
                    <a:pt x="9140" y="40002"/>
                    <a:pt x="11075" y="38134"/>
                  </a:cubicBezTo>
                  <a:cubicBezTo>
                    <a:pt x="14611" y="34765"/>
                    <a:pt x="14744" y="31729"/>
                    <a:pt x="15345" y="26993"/>
                  </a:cubicBezTo>
                  <a:cubicBezTo>
                    <a:pt x="15445" y="26192"/>
                    <a:pt x="16145" y="25558"/>
                    <a:pt x="16312" y="24791"/>
                  </a:cubicBezTo>
                  <a:cubicBezTo>
                    <a:pt x="16314" y="24791"/>
                    <a:pt x="16316" y="24791"/>
                    <a:pt x="16318" y="24791"/>
                  </a:cubicBezTo>
                  <a:cubicBezTo>
                    <a:pt x="16696" y="24791"/>
                    <a:pt x="15539" y="21788"/>
                    <a:pt x="15867" y="21788"/>
                  </a:cubicBezTo>
                  <a:cubicBezTo>
                    <a:pt x="15871" y="21788"/>
                    <a:pt x="15875" y="21788"/>
                    <a:pt x="15878" y="21789"/>
                  </a:cubicBezTo>
                  <a:cubicBezTo>
                    <a:pt x="16913" y="19487"/>
                    <a:pt x="18314" y="17353"/>
                    <a:pt x="19948" y="15451"/>
                  </a:cubicBezTo>
                  <a:cubicBezTo>
                    <a:pt x="22783" y="12115"/>
                    <a:pt x="26219" y="9313"/>
                    <a:pt x="29021" y="5911"/>
                  </a:cubicBezTo>
                  <a:cubicBezTo>
                    <a:pt x="30422" y="4176"/>
                    <a:pt x="31623" y="2308"/>
                    <a:pt x="32624" y="340"/>
                  </a:cubicBezTo>
                  <a:cubicBezTo>
                    <a:pt x="27754" y="274"/>
                    <a:pt x="22917" y="40"/>
                    <a:pt x="18080" y="7"/>
                  </a:cubicBezTo>
                  <a:cubicBezTo>
                    <a:pt x="17255" y="2"/>
                    <a:pt x="16430" y="0"/>
                    <a:pt x="15606" y="0"/>
                  </a:cubicBezTo>
                  <a:close/>
                </a:path>
              </a:pathLst>
            </a:custGeom>
            <a:solidFill>
              <a:srgbClr val="FDC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104;p44"/>
            <p:cNvSpPr/>
            <p:nvPr/>
          </p:nvSpPr>
          <p:spPr>
            <a:xfrm>
              <a:off x="4606134" y="2328600"/>
              <a:ext cx="1033343" cy="712563"/>
            </a:xfrm>
            <a:custGeom>
              <a:avLst/>
              <a:gdLst/>
              <a:ahLst/>
              <a:cxnLst/>
              <a:rect l="l" t="t" r="r" b="b"/>
              <a:pathLst>
                <a:path w="36427" h="25119" extrusionOk="0">
                  <a:moveTo>
                    <a:pt x="34" y="0"/>
                  </a:moveTo>
                  <a:lnTo>
                    <a:pt x="34" y="0"/>
                  </a:lnTo>
                  <a:cubicBezTo>
                    <a:pt x="167" y="5004"/>
                    <a:pt x="267" y="10041"/>
                    <a:pt x="0" y="15045"/>
                  </a:cubicBezTo>
                  <a:cubicBezTo>
                    <a:pt x="100" y="18280"/>
                    <a:pt x="167" y="21549"/>
                    <a:pt x="200" y="24818"/>
                  </a:cubicBezTo>
                  <a:cubicBezTo>
                    <a:pt x="2269" y="24785"/>
                    <a:pt x="4337" y="24751"/>
                    <a:pt x="6438" y="24751"/>
                  </a:cubicBezTo>
                  <a:cubicBezTo>
                    <a:pt x="9622" y="24728"/>
                    <a:pt x="12790" y="24704"/>
                    <a:pt x="15965" y="24704"/>
                  </a:cubicBezTo>
                  <a:cubicBezTo>
                    <a:pt x="17279" y="24704"/>
                    <a:pt x="18596" y="24708"/>
                    <a:pt x="19915" y="24718"/>
                  </a:cubicBezTo>
                  <a:cubicBezTo>
                    <a:pt x="24351" y="24785"/>
                    <a:pt x="28821" y="24751"/>
                    <a:pt x="33224" y="25118"/>
                  </a:cubicBezTo>
                  <a:cubicBezTo>
                    <a:pt x="34058" y="23317"/>
                    <a:pt x="34725" y="21449"/>
                    <a:pt x="35259" y="19514"/>
                  </a:cubicBezTo>
                  <a:cubicBezTo>
                    <a:pt x="36426" y="15111"/>
                    <a:pt x="36426" y="10842"/>
                    <a:pt x="35659" y="6372"/>
                  </a:cubicBezTo>
                  <a:cubicBezTo>
                    <a:pt x="35359" y="4470"/>
                    <a:pt x="34992" y="2636"/>
                    <a:pt x="34492" y="801"/>
                  </a:cubicBezTo>
                  <a:cubicBezTo>
                    <a:pt x="29455" y="734"/>
                    <a:pt x="24418" y="467"/>
                    <a:pt x="19381" y="334"/>
                  </a:cubicBezTo>
                  <a:cubicBezTo>
                    <a:pt x="12943" y="134"/>
                    <a:pt x="6505" y="34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105;p44"/>
            <p:cNvSpPr/>
            <p:nvPr/>
          </p:nvSpPr>
          <p:spPr>
            <a:xfrm>
              <a:off x="4591922" y="1534656"/>
              <a:ext cx="984154" cy="784475"/>
            </a:xfrm>
            <a:custGeom>
              <a:avLst/>
              <a:gdLst/>
              <a:ahLst/>
              <a:cxnLst/>
              <a:rect l="l" t="t" r="r" b="b"/>
              <a:pathLst>
                <a:path w="34693" h="27654" extrusionOk="0">
                  <a:moveTo>
                    <a:pt x="1" y="1"/>
                  </a:moveTo>
                  <a:cubicBezTo>
                    <a:pt x="401" y="3670"/>
                    <a:pt x="201" y="7506"/>
                    <a:pt x="268" y="11209"/>
                  </a:cubicBezTo>
                  <a:lnTo>
                    <a:pt x="435" y="22217"/>
                  </a:lnTo>
                  <a:cubicBezTo>
                    <a:pt x="435" y="23784"/>
                    <a:pt x="468" y="25352"/>
                    <a:pt x="535" y="26920"/>
                  </a:cubicBezTo>
                  <a:cubicBezTo>
                    <a:pt x="3003" y="26953"/>
                    <a:pt x="5472" y="26987"/>
                    <a:pt x="7940" y="26987"/>
                  </a:cubicBezTo>
                  <a:cubicBezTo>
                    <a:pt x="16846" y="27087"/>
                    <a:pt x="25786" y="27087"/>
                    <a:pt x="34692" y="27654"/>
                  </a:cubicBezTo>
                  <a:cubicBezTo>
                    <a:pt x="34125" y="25786"/>
                    <a:pt x="33458" y="23951"/>
                    <a:pt x="32591" y="22183"/>
                  </a:cubicBezTo>
                  <a:cubicBezTo>
                    <a:pt x="30756" y="18314"/>
                    <a:pt x="28355" y="14811"/>
                    <a:pt x="25386" y="11742"/>
                  </a:cubicBezTo>
                  <a:cubicBezTo>
                    <a:pt x="18748" y="4904"/>
                    <a:pt x="9641" y="534"/>
                    <a:pt x="101" y="1"/>
                  </a:cubicBezTo>
                  <a:close/>
                </a:path>
              </a:pathLst>
            </a:custGeom>
            <a:solidFill>
              <a:srgbClr val="D0A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106;p44"/>
            <p:cNvSpPr/>
            <p:nvPr/>
          </p:nvSpPr>
          <p:spPr>
            <a:xfrm>
              <a:off x="3635226" y="3042090"/>
              <a:ext cx="961431" cy="1193279"/>
            </a:xfrm>
            <a:custGeom>
              <a:avLst/>
              <a:gdLst/>
              <a:ahLst/>
              <a:cxnLst/>
              <a:rect l="l" t="t" r="r" b="b"/>
              <a:pathLst>
                <a:path w="33892" h="42065" extrusionOk="0">
                  <a:moveTo>
                    <a:pt x="1" y="1"/>
                  </a:moveTo>
                  <a:cubicBezTo>
                    <a:pt x="1068" y="2269"/>
                    <a:pt x="2403" y="4404"/>
                    <a:pt x="4004" y="6372"/>
                  </a:cubicBezTo>
                  <a:cubicBezTo>
                    <a:pt x="6772" y="9774"/>
                    <a:pt x="10208" y="12576"/>
                    <a:pt x="13077" y="15912"/>
                  </a:cubicBezTo>
                  <a:cubicBezTo>
                    <a:pt x="14711" y="17814"/>
                    <a:pt x="16112" y="19982"/>
                    <a:pt x="17146" y="22317"/>
                  </a:cubicBezTo>
                  <a:cubicBezTo>
                    <a:pt x="17149" y="22316"/>
                    <a:pt x="17152" y="22316"/>
                    <a:pt x="17155" y="22316"/>
                  </a:cubicBezTo>
                  <a:cubicBezTo>
                    <a:pt x="17453" y="22316"/>
                    <a:pt x="15949" y="24151"/>
                    <a:pt x="16279" y="24151"/>
                  </a:cubicBezTo>
                  <a:cubicBezTo>
                    <a:pt x="16479" y="25052"/>
                    <a:pt x="17547" y="25152"/>
                    <a:pt x="17680" y="26086"/>
                  </a:cubicBezTo>
                  <a:cubicBezTo>
                    <a:pt x="18281" y="30689"/>
                    <a:pt x="18347" y="36594"/>
                    <a:pt x="21883" y="39829"/>
                  </a:cubicBezTo>
                  <a:cubicBezTo>
                    <a:pt x="23117" y="40997"/>
                    <a:pt x="24719" y="41097"/>
                    <a:pt x="26253" y="41631"/>
                  </a:cubicBezTo>
                  <a:cubicBezTo>
                    <a:pt x="27821" y="42064"/>
                    <a:pt x="29288" y="41897"/>
                    <a:pt x="30956" y="41998"/>
                  </a:cubicBezTo>
                  <a:cubicBezTo>
                    <a:pt x="31924" y="42031"/>
                    <a:pt x="32891" y="42064"/>
                    <a:pt x="33892" y="42064"/>
                  </a:cubicBezTo>
                  <a:cubicBezTo>
                    <a:pt x="33858" y="37528"/>
                    <a:pt x="33825" y="32958"/>
                    <a:pt x="33858" y="28388"/>
                  </a:cubicBezTo>
                  <a:cubicBezTo>
                    <a:pt x="33858" y="25419"/>
                    <a:pt x="33858" y="22484"/>
                    <a:pt x="33825" y="19515"/>
                  </a:cubicBezTo>
                  <a:lnTo>
                    <a:pt x="33792" y="19515"/>
                  </a:lnTo>
                  <a:cubicBezTo>
                    <a:pt x="33725" y="13210"/>
                    <a:pt x="33558" y="6906"/>
                    <a:pt x="33525" y="601"/>
                  </a:cubicBezTo>
                  <a:cubicBezTo>
                    <a:pt x="30923" y="635"/>
                    <a:pt x="28321" y="668"/>
                    <a:pt x="25686" y="668"/>
                  </a:cubicBezTo>
                  <a:cubicBezTo>
                    <a:pt x="21183" y="668"/>
                    <a:pt x="16713" y="635"/>
                    <a:pt x="12210" y="535"/>
                  </a:cubicBezTo>
                  <a:cubicBezTo>
                    <a:pt x="8173" y="434"/>
                    <a:pt x="4037" y="43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107;p44"/>
            <p:cNvSpPr/>
            <p:nvPr/>
          </p:nvSpPr>
          <p:spPr>
            <a:xfrm>
              <a:off x="3543454" y="2328827"/>
              <a:ext cx="1043754" cy="706209"/>
            </a:xfrm>
            <a:custGeom>
              <a:avLst/>
              <a:gdLst/>
              <a:ahLst/>
              <a:cxnLst/>
              <a:rect l="l" t="t" r="r" b="b"/>
              <a:pathLst>
                <a:path w="36794" h="24895" extrusionOk="0">
                  <a:moveTo>
                    <a:pt x="32819" y="1"/>
                  </a:moveTo>
                  <a:cubicBezTo>
                    <a:pt x="31548" y="1"/>
                    <a:pt x="30272" y="9"/>
                    <a:pt x="28988" y="26"/>
                  </a:cubicBezTo>
                  <a:cubicBezTo>
                    <a:pt x="24384" y="59"/>
                    <a:pt x="19781" y="59"/>
                    <a:pt x="15178" y="93"/>
                  </a:cubicBezTo>
                  <a:cubicBezTo>
                    <a:pt x="12061" y="140"/>
                    <a:pt x="8926" y="257"/>
                    <a:pt x="5787" y="257"/>
                  </a:cubicBezTo>
                  <a:cubicBezTo>
                    <a:pt x="4559" y="257"/>
                    <a:pt x="3330" y="239"/>
                    <a:pt x="2102" y="193"/>
                  </a:cubicBezTo>
                  <a:cubicBezTo>
                    <a:pt x="1535" y="2227"/>
                    <a:pt x="1134" y="4262"/>
                    <a:pt x="767" y="6364"/>
                  </a:cubicBezTo>
                  <a:cubicBezTo>
                    <a:pt x="34" y="10867"/>
                    <a:pt x="0" y="15103"/>
                    <a:pt x="1201" y="19540"/>
                  </a:cubicBezTo>
                  <a:cubicBezTo>
                    <a:pt x="1635" y="21208"/>
                    <a:pt x="2202" y="22842"/>
                    <a:pt x="2902" y="24410"/>
                  </a:cubicBezTo>
                  <a:cubicBezTo>
                    <a:pt x="7639" y="24443"/>
                    <a:pt x="12376" y="24810"/>
                    <a:pt x="17112" y="24844"/>
                  </a:cubicBezTo>
                  <a:cubicBezTo>
                    <a:pt x="19515" y="24880"/>
                    <a:pt x="21923" y="24895"/>
                    <a:pt x="24332" y="24895"/>
                  </a:cubicBezTo>
                  <a:cubicBezTo>
                    <a:pt x="28476" y="24895"/>
                    <a:pt x="32625" y="24852"/>
                    <a:pt x="36760" y="24810"/>
                  </a:cubicBezTo>
                  <a:cubicBezTo>
                    <a:pt x="36760" y="22108"/>
                    <a:pt x="36760" y="19440"/>
                    <a:pt x="36793" y="16738"/>
                  </a:cubicBezTo>
                  <a:cubicBezTo>
                    <a:pt x="36793" y="16704"/>
                    <a:pt x="36760" y="16638"/>
                    <a:pt x="36760" y="16571"/>
                  </a:cubicBezTo>
                  <a:cubicBezTo>
                    <a:pt x="36760" y="11067"/>
                    <a:pt x="36693" y="5530"/>
                    <a:pt x="36626" y="26"/>
                  </a:cubicBezTo>
                  <a:cubicBezTo>
                    <a:pt x="35359" y="9"/>
                    <a:pt x="34091" y="1"/>
                    <a:pt x="32819" y="1"/>
                  </a:cubicBezTo>
                  <a:close/>
                </a:path>
              </a:pathLst>
            </a:custGeom>
            <a:solidFill>
              <a:srgbClr val="D68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108;p44"/>
            <p:cNvSpPr/>
            <p:nvPr/>
          </p:nvSpPr>
          <p:spPr>
            <a:xfrm>
              <a:off x="3608730" y="1535621"/>
              <a:ext cx="973743" cy="778773"/>
            </a:xfrm>
            <a:custGeom>
              <a:avLst/>
              <a:gdLst/>
              <a:ahLst/>
              <a:cxnLst/>
              <a:rect l="l" t="t" r="r" b="b"/>
              <a:pathLst>
                <a:path w="34326" h="27453" extrusionOk="0">
                  <a:moveTo>
                    <a:pt x="33958" y="0"/>
                  </a:moveTo>
                  <a:lnTo>
                    <a:pt x="33958" y="0"/>
                  </a:lnTo>
                  <a:cubicBezTo>
                    <a:pt x="24652" y="667"/>
                    <a:pt x="15745" y="5004"/>
                    <a:pt x="9241" y="11708"/>
                  </a:cubicBezTo>
                  <a:cubicBezTo>
                    <a:pt x="6272" y="14777"/>
                    <a:pt x="3904" y="18280"/>
                    <a:pt x="2036" y="22116"/>
                  </a:cubicBezTo>
                  <a:cubicBezTo>
                    <a:pt x="1202" y="23851"/>
                    <a:pt x="535" y="25652"/>
                    <a:pt x="1" y="27453"/>
                  </a:cubicBezTo>
                  <a:cubicBezTo>
                    <a:pt x="4904" y="27019"/>
                    <a:pt x="9875" y="27053"/>
                    <a:pt x="14778" y="26953"/>
                  </a:cubicBezTo>
                  <a:cubicBezTo>
                    <a:pt x="18902" y="26889"/>
                    <a:pt x="23026" y="26866"/>
                    <a:pt x="27158" y="26866"/>
                  </a:cubicBezTo>
                  <a:cubicBezTo>
                    <a:pt x="29544" y="26866"/>
                    <a:pt x="31932" y="26874"/>
                    <a:pt x="34325" y="26886"/>
                  </a:cubicBezTo>
                  <a:cubicBezTo>
                    <a:pt x="34292" y="25318"/>
                    <a:pt x="34259" y="23750"/>
                    <a:pt x="34225" y="22183"/>
                  </a:cubicBezTo>
                  <a:lnTo>
                    <a:pt x="34059" y="11175"/>
                  </a:lnTo>
                  <a:cubicBezTo>
                    <a:pt x="33992" y="7472"/>
                    <a:pt x="33658" y="3703"/>
                    <a:pt x="33958" y="0"/>
                  </a:cubicBezTo>
                  <a:close/>
                </a:path>
              </a:pathLst>
            </a:custGeom>
            <a:solidFill>
              <a:srgbClr val="EEB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109;p44"/>
            <p:cNvSpPr/>
            <p:nvPr/>
          </p:nvSpPr>
          <p:spPr>
            <a:xfrm>
              <a:off x="3500873" y="1517635"/>
              <a:ext cx="2181149" cy="3241980"/>
            </a:xfrm>
            <a:custGeom>
              <a:avLst/>
              <a:gdLst/>
              <a:ahLst/>
              <a:cxnLst/>
              <a:rect l="l" t="t" r="r" b="b"/>
              <a:pathLst>
                <a:path w="76889" h="114285" extrusionOk="0">
                  <a:moveTo>
                    <a:pt x="37760" y="667"/>
                  </a:moveTo>
                  <a:lnTo>
                    <a:pt x="37760" y="667"/>
                  </a:lnTo>
                  <a:cubicBezTo>
                    <a:pt x="37460" y="4337"/>
                    <a:pt x="37794" y="8139"/>
                    <a:pt x="37861" y="11809"/>
                  </a:cubicBezTo>
                  <a:lnTo>
                    <a:pt x="38027" y="22817"/>
                  </a:lnTo>
                  <a:cubicBezTo>
                    <a:pt x="38061" y="24384"/>
                    <a:pt x="38094" y="25952"/>
                    <a:pt x="38094" y="27520"/>
                  </a:cubicBezTo>
                  <a:cubicBezTo>
                    <a:pt x="35185" y="27505"/>
                    <a:pt x="32276" y="27490"/>
                    <a:pt x="29367" y="27490"/>
                  </a:cubicBezTo>
                  <a:cubicBezTo>
                    <a:pt x="25771" y="27490"/>
                    <a:pt x="22176" y="27513"/>
                    <a:pt x="18580" y="27587"/>
                  </a:cubicBezTo>
                  <a:cubicBezTo>
                    <a:pt x="13677" y="27687"/>
                    <a:pt x="8706" y="27653"/>
                    <a:pt x="3803" y="28087"/>
                  </a:cubicBezTo>
                  <a:cubicBezTo>
                    <a:pt x="4337" y="26286"/>
                    <a:pt x="5004" y="24518"/>
                    <a:pt x="5838" y="22783"/>
                  </a:cubicBezTo>
                  <a:cubicBezTo>
                    <a:pt x="7706" y="18914"/>
                    <a:pt x="10074" y="15411"/>
                    <a:pt x="13043" y="12342"/>
                  </a:cubicBezTo>
                  <a:cubicBezTo>
                    <a:pt x="19547" y="5638"/>
                    <a:pt x="28454" y="1301"/>
                    <a:pt x="37760" y="667"/>
                  </a:cubicBezTo>
                  <a:close/>
                  <a:moveTo>
                    <a:pt x="38461" y="601"/>
                  </a:moveTo>
                  <a:cubicBezTo>
                    <a:pt x="38494" y="601"/>
                    <a:pt x="38528" y="601"/>
                    <a:pt x="38528" y="634"/>
                  </a:cubicBezTo>
                  <a:cubicBezTo>
                    <a:pt x="48068" y="1134"/>
                    <a:pt x="57208" y="5504"/>
                    <a:pt x="63846" y="12342"/>
                  </a:cubicBezTo>
                  <a:cubicBezTo>
                    <a:pt x="66815" y="15411"/>
                    <a:pt x="69216" y="18914"/>
                    <a:pt x="71051" y="22783"/>
                  </a:cubicBezTo>
                  <a:cubicBezTo>
                    <a:pt x="71918" y="24551"/>
                    <a:pt x="72585" y="26386"/>
                    <a:pt x="73152" y="28254"/>
                  </a:cubicBezTo>
                  <a:cubicBezTo>
                    <a:pt x="64246" y="27720"/>
                    <a:pt x="55306" y="27687"/>
                    <a:pt x="46400" y="27620"/>
                  </a:cubicBezTo>
                  <a:cubicBezTo>
                    <a:pt x="43932" y="27587"/>
                    <a:pt x="41463" y="27553"/>
                    <a:pt x="38995" y="27520"/>
                  </a:cubicBezTo>
                  <a:cubicBezTo>
                    <a:pt x="38928" y="25952"/>
                    <a:pt x="38895" y="24384"/>
                    <a:pt x="38895" y="22817"/>
                  </a:cubicBezTo>
                  <a:lnTo>
                    <a:pt x="38728" y="11809"/>
                  </a:lnTo>
                  <a:cubicBezTo>
                    <a:pt x="38661" y="8106"/>
                    <a:pt x="38861" y="4303"/>
                    <a:pt x="38461" y="601"/>
                  </a:cubicBezTo>
                  <a:close/>
                  <a:moveTo>
                    <a:pt x="38127" y="28587"/>
                  </a:moveTo>
                  <a:cubicBezTo>
                    <a:pt x="38194" y="34125"/>
                    <a:pt x="38261" y="39629"/>
                    <a:pt x="38261" y="45166"/>
                  </a:cubicBezTo>
                  <a:cubicBezTo>
                    <a:pt x="38261" y="45233"/>
                    <a:pt x="38294" y="45299"/>
                    <a:pt x="38328" y="45333"/>
                  </a:cubicBezTo>
                  <a:cubicBezTo>
                    <a:pt x="38261" y="48001"/>
                    <a:pt x="38261" y="50703"/>
                    <a:pt x="38261" y="53405"/>
                  </a:cubicBezTo>
                  <a:cubicBezTo>
                    <a:pt x="34126" y="53447"/>
                    <a:pt x="29977" y="53490"/>
                    <a:pt x="25833" y="53490"/>
                  </a:cubicBezTo>
                  <a:cubicBezTo>
                    <a:pt x="23424" y="53490"/>
                    <a:pt x="21016" y="53475"/>
                    <a:pt x="18613" y="53439"/>
                  </a:cubicBezTo>
                  <a:cubicBezTo>
                    <a:pt x="13877" y="53405"/>
                    <a:pt x="9140" y="53038"/>
                    <a:pt x="4403" y="53005"/>
                  </a:cubicBezTo>
                  <a:cubicBezTo>
                    <a:pt x="3703" y="51404"/>
                    <a:pt x="3136" y="49803"/>
                    <a:pt x="2702" y="48101"/>
                  </a:cubicBezTo>
                  <a:cubicBezTo>
                    <a:pt x="1501" y="43698"/>
                    <a:pt x="1535" y="39429"/>
                    <a:pt x="2268" y="34959"/>
                  </a:cubicBezTo>
                  <a:cubicBezTo>
                    <a:pt x="2635" y="32857"/>
                    <a:pt x="3036" y="30789"/>
                    <a:pt x="3603" y="28788"/>
                  </a:cubicBezTo>
                  <a:cubicBezTo>
                    <a:pt x="4732" y="28831"/>
                    <a:pt x="5861" y="28847"/>
                    <a:pt x="6990" y="28847"/>
                  </a:cubicBezTo>
                  <a:cubicBezTo>
                    <a:pt x="10229" y="28847"/>
                    <a:pt x="13463" y="28712"/>
                    <a:pt x="16679" y="28688"/>
                  </a:cubicBezTo>
                  <a:cubicBezTo>
                    <a:pt x="21282" y="28654"/>
                    <a:pt x="25885" y="28654"/>
                    <a:pt x="30489" y="28621"/>
                  </a:cubicBezTo>
                  <a:cubicBezTo>
                    <a:pt x="33057" y="28587"/>
                    <a:pt x="35592" y="28587"/>
                    <a:pt x="38127" y="28587"/>
                  </a:cubicBezTo>
                  <a:close/>
                  <a:moveTo>
                    <a:pt x="38995" y="28587"/>
                  </a:moveTo>
                  <a:lnTo>
                    <a:pt x="38995" y="28587"/>
                  </a:lnTo>
                  <a:cubicBezTo>
                    <a:pt x="45466" y="28621"/>
                    <a:pt x="51904" y="28721"/>
                    <a:pt x="58342" y="28921"/>
                  </a:cubicBezTo>
                  <a:cubicBezTo>
                    <a:pt x="63379" y="29054"/>
                    <a:pt x="68416" y="29321"/>
                    <a:pt x="73453" y="29388"/>
                  </a:cubicBezTo>
                  <a:cubicBezTo>
                    <a:pt x="73953" y="31189"/>
                    <a:pt x="74320" y="33057"/>
                    <a:pt x="74653" y="34959"/>
                  </a:cubicBezTo>
                  <a:cubicBezTo>
                    <a:pt x="75387" y="39429"/>
                    <a:pt x="75387" y="43698"/>
                    <a:pt x="74220" y="48101"/>
                  </a:cubicBezTo>
                  <a:cubicBezTo>
                    <a:pt x="73686" y="50036"/>
                    <a:pt x="73019" y="51904"/>
                    <a:pt x="72185" y="53705"/>
                  </a:cubicBezTo>
                  <a:cubicBezTo>
                    <a:pt x="67782" y="53338"/>
                    <a:pt x="63312" y="53372"/>
                    <a:pt x="58876" y="53305"/>
                  </a:cubicBezTo>
                  <a:cubicBezTo>
                    <a:pt x="57557" y="53295"/>
                    <a:pt x="56240" y="53291"/>
                    <a:pt x="54926" y="53291"/>
                  </a:cubicBezTo>
                  <a:cubicBezTo>
                    <a:pt x="51751" y="53291"/>
                    <a:pt x="48583" y="53315"/>
                    <a:pt x="45399" y="53338"/>
                  </a:cubicBezTo>
                  <a:cubicBezTo>
                    <a:pt x="43298" y="53338"/>
                    <a:pt x="41230" y="53372"/>
                    <a:pt x="39161" y="53405"/>
                  </a:cubicBezTo>
                  <a:cubicBezTo>
                    <a:pt x="39128" y="50136"/>
                    <a:pt x="39061" y="46867"/>
                    <a:pt x="38961" y="43632"/>
                  </a:cubicBezTo>
                  <a:cubicBezTo>
                    <a:pt x="39228" y="38628"/>
                    <a:pt x="39128" y="33591"/>
                    <a:pt x="38995" y="28587"/>
                  </a:cubicBezTo>
                  <a:close/>
                  <a:moveTo>
                    <a:pt x="4737" y="53739"/>
                  </a:moveTo>
                  <a:lnTo>
                    <a:pt x="4737" y="53739"/>
                  </a:lnTo>
                  <a:cubicBezTo>
                    <a:pt x="8773" y="54172"/>
                    <a:pt x="12909" y="54172"/>
                    <a:pt x="16946" y="54273"/>
                  </a:cubicBezTo>
                  <a:cubicBezTo>
                    <a:pt x="21449" y="54406"/>
                    <a:pt x="25952" y="54406"/>
                    <a:pt x="30422" y="54406"/>
                  </a:cubicBezTo>
                  <a:cubicBezTo>
                    <a:pt x="33057" y="54406"/>
                    <a:pt x="35659" y="54373"/>
                    <a:pt x="38261" y="54373"/>
                  </a:cubicBezTo>
                  <a:cubicBezTo>
                    <a:pt x="38328" y="61478"/>
                    <a:pt x="38494" y="68583"/>
                    <a:pt x="38561" y="75654"/>
                  </a:cubicBezTo>
                  <a:lnTo>
                    <a:pt x="38528" y="75654"/>
                  </a:lnTo>
                  <a:cubicBezTo>
                    <a:pt x="38528" y="75821"/>
                    <a:pt x="38561" y="75988"/>
                    <a:pt x="38561" y="76121"/>
                  </a:cubicBezTo>
                  <a:cubicBezTo>
                    <a:pt x="38561" y="76255"/>
                    <a:pt x="38528" y="76355"/>
                    <a:pt x="38528" y="76455"/>
                  </a:cubicBezTo>
                  <a:lnTo>
                    <a:pt x="38561" y="76455"/>
                  </a:lnTo>
                  <a:cubicBezTo>
                    <a:pt x="38594" y="78990"/>
                    <a:pt x="38594" y="81559"/>
                    <a:pt x="38594" y="84094"/>
                  </a:cubicBezTo>
                  <a:cubicBezTo>
                    <a:pt x="38561" y="87997"/>
                    <a:pt x="38594" y="91899"/>
                    <a:pt x="38661" y="95802"/>
                  </a:cubicBezTo>
                  <a:cubicBezTo>
                    <a:pt x="37660" y="95802"/>
                    <a:pt x="36660" y="95769"/>
                    <a:pt x="35692" y="95736"/>
                  </a:cubicBezTo>
                  <a:cubicBezTo>
                    <a:pt x="34024" y="95669"/>
                    <a:pt x="32490" y="95369"/>
                    <a:pt x="30922" y="95002"/>
                  </a:cubicBezTo>
                  <a:cubicBezTo>
                    <a:pt x="29354" y="94568"/>
                    <a:pt x="27887" y="93901"/>
                    <a:pt x="26653" y="92934"/>
                  </a:cubicBezTo>
                  <a:cubicBezTo>
                    <a:pt x="23150" y="90165"/>
                    <a:pt x="24017" y="85195"/>
                    <a:pt x="23417" y="81225"/>
                  </a:cubicBezTo>
                  <a:cubicBezTo>
                    <a:pt x="23183" y="79724"/>
                    <a:pt x="22783" y="78256"/>
                    <a:pt x="22216" y="76855"/>
                  </a:cubicBezTo>
                  <a:cubicBezTo>
                    <a:pt x="22249" y="76855"/>
                    <a:pt x="22316" y="76822"/>
                    <a:pt x="22349" y="76822"/>
                  </a:cubicBezTo>
                  <a:cubicBezTo>
                    <a:pt x="22216" y="76588"/>
                    <a:pt x="22116" y="76322"/>
                    <a:pt x="22016" y="76055"/>
                  </a:cubicBezTo>
                  <a:lnTo>
                    <a:pt x="21882" y="76055"/>
                  </a:lnTo>
                  <a:cubicBezTo>
                    <a:pt x="20882" y="73720"/>
                    <a:pt x="19447" y="71552"/>
                    <a:pt x="17813" y="69650"/>
                  </a:cubicBezTo>
                  <a:cubicBezTo>
                    <a:pt x="14944" y="66314"/>
                    <a:pt x="11508" y="63512"/>
                    <a:pt x="8740" y="60110"/>
                  </a:cubicBezTo>
                  <a:cubicBezTo>
                    <a:pt x="7139" y="58175"/>
                    <a:pt x="5804" y="56007"/>
                    <a:pt x="4737" y="53739"/>
                  </a:cubicBezTo>
                  <a:close/>
                  <a:moveTo>
                    <a:pt x="54767" y="54199"/>
                  </a:moveTo>
                  <a:cubicBezTo>
                    <a:pt x="55591" y="54199"/>
                    <a:pt x="56416" y="54201"/>
                    <a:pt x="57241" y="54206"/>
                  </a:cubicBezTo>
                  <a:cubicBezTo>
                    <a:pt x="62078" y="54239"/>
                    <a:pt x="66915" y="54473"/>
                    <a:pt x="71785" y="54539"/>
                  </a:cubicBezTo>
                  <a:cubicBezTo>
                    <a:pt x="70784" y="56507"/>
                    <a:pt x="69583" y="58375"/>
                    <a:pt x="68182" y="60110"/>
                  </a:cubicBezTo>
                  <a:cubicBezTo>
                    <a:pt x="65380" y="63512"/>
                    <a:pt x="61944" y="66314"/>
                    <a:pt x="59109" y="69650"/>
                  </a:cubicBezTo>
                  <a:cubicBezTo>
                    <a:pt x="57475" y="71552"/>
                    <a:pt x="56074" y="73686"/>
                    <a:pt x="55039" y="75988"/>
                  </a:cubicBezTo>
                  <a:cubicBezTo>
                    <a:pt x="54939" y="75955"/>
                    <a:pt x="54873" y="75955"/>
                    <a:pt x="54773" y="75955"/>
                  </a:cubicBezTo>
                  <a:cubicBezTo>
                    <a:pt x="54739" y="76288"/>
                    <a:pt x="54706" y="76622"/>
                    <a:pt x="54639" y="76955"/>
                  </a:cubicBezTo>
                  <a:cubicBezTo>
                    <a:pt x="54639" y="76989"/>
                    <a:pt x="54606" y="77055"/>
                    <a:pt x="54606" y="77089"/>
                  </a:cubicBezTo>
                  <a:cubicBezTo>
                    <a:pt x="54506" y="77389"/>
                    <a:pt x="54406" y="77656"/>
                    <a:pt x="54272" y="77956"/>
                  </a:cubicBezTo>
                  <a:cubicBezTo>
                    <a:pt x="53939" y="79024"/>
                    <a:pt x="53672" y="80124"/>
                    <a:pt x="53472" y="81225"/>
                  </a:cubicBezTo>
                  <a:cubicBezTo>
                    <a:pt x="52871" y="85195"/>
                    <a:pt x="53772" y="90165"/>
                    <a:pt x="50236" y="92934"/>
                  </a:cubicBezTo>
                  <a:cubicBezTo>
                    <a:pt x="48301" y="94501"/>
                    <a:pt x="45800" y="95235"/>
                    <a:pt x="43364" y="95569"/>
                  </a:cubicBezTo>
                  <a:cubicBezTo>
                    <a:pt x="42130" y="95736"/>
                    <a:pt x="40896" y="95802"/>
                    <a:pt x="39628" y="95802"/>
                  </a:cubicBezTo>
                  <a:cubicBezTo>
                    <a:pt x="39595" y="89364"/>
                    <a:pt x="39528" y="82926"/>
                    <a:pt x="39462" y="76488"/>
                  </a:cubicBezTo>
                  <a:lnTo>
                    <a:pt x="39595" y="76488"/>
                  </a:lnTo>
                  <a:cubicBezTo>
                    <a:pt x="39562" y="76255"/>
                    <a:pt x="39562" y="76021"/>
                    <a:pt x="39562" y="75755"/>
                  </a:cubicBezTo>
                  <a:cubicBezTo>
                    <a:pt x="39562" y="75721"/>
                    <a:pt x="39562" y="75688"/>
                    <a:pt x="39562" y="75654"/>
                  </a:cubicBezTo>
                  <a:lnTo>
                    <a:pt x="39462" y="75654"/>
                  </a:lnTo>
                  <a:cubicBezTo>
                    <a:pt x="39362" y="68549"/>
                    <a:pt x="39262" y="61444"/>
                    <a:pt x="39161" y="54339"/>
                  </a:cubicBezTo>
                  <a:cubicBezTo>
                    <a:pt x="44374" y="54282"/>
                    <a:pt x="49561" y="54199"/>
                    <a:pt x="54767" y="54199"/>
                  </a:cubicBezTo>
                  <a:close/>
                  <a:moveTo>
                    <a:pt x="52571" y="92400"/>
                  </a:moveTo>
                  <a:cubicBezTo>
                    <a:pt x="53338" y="93868"/>
                    <a:pt x="53538" y="95435"/>
                    <a:pt x="53005" y="97003"/>
                  </a:cubicBezTo>
                  <a:cubicBezTo>
                    <a:pt x="52971" y="97137"/>
                    <a:pt x="52905" y="97270"/>
                    <a:pt x="52871" y="97403"/>
                  </a:cubicBezTo>
                  <a:cubicBezTo>
                    <a:pt x="50069" y="98838"/>
                    <a:pt x="47201" y="99371"/>
                    <a:pt x="44098" y="99805"/>
                  </a:cubicBezTo>
                  <a:cubicBezTo>
                    <a:pt x="43865" y="99838"/>
                    <a:pt x="43932" y="100239"/>
                    <a:pt x="44165" y="100239"/>
                  </a:cubicBezTo>
                  <a:cubicBezTo>
                    <a:pt x="47034" y="100139"/>
                    <a:pt x="50269" y="99972"/>
                    <a:pt x="52905" y="98671"/>
                  </a:cubicBezTo>
                  <a:cubicBezTo>
                    <a:pt x="52938" y="98771"/>
                    <a:pt x="53005" y="98871"/>
                    <a:pt x="53038" y="99005"/>
                  </a:cubicBezTo>
                  <a:cubicBezTo>
                    <a:pt x="53238" y="99872"/>
                    <a:pt x="52638" y="100406"/>
                    <a:pt x="52204" y="101073"/>
                  </a:cubicBezTo>
                  <a:cubicBezTo>
                    <a:pt x="50970" y="101740"/>
                    <a:pt x="49802" y="102407"/>
                    <a:pt x="48401" y="102807"/>
                  </a:cubicBezTo>
                  <a:cubicBezTo>
                    <a:pt x="46967" y="103241"/>
                    <a:pt x="45466" y="103374"/>
                    <a:pt x="43965" y="103474"/>
                  </a:cubicBezTo>
                  <a:cubicBezTo>
                    <a:pt x="43441" y="103507"/>
                    <a:pt x="43431" y="104343"/>
                    <a:pt x="43935" y="104343"/>
                  </a:cubicBezTo>
                  <a:cubicBezTo>
                    <a:pt x="43945" y="104343"/>
                    <a:pt x="43955" y="104342"/>
                    <a:pt x="43965" y="104342"/>
                  </a:cubicBezTo>
                  <a:cubicBezTo>
                    <a:pt x="46467" y="104041"/>
                    <a:pt x="49636" y="104008"/>
                    <a:pt x="51937" y="102674"/>
                  </a:cubicBezTo>
                  <a:cubicBezTo>
                    <a:pt x="52004" y="102907"/>
                    <a:pt x="52071" y="103141"/>
                    <a:pt x="52104" y="103441"/>
                  </a:cubicBezTo>
                  <a:cubicBezTo>
                    <a:pt x="52271" y="104375"/>
                    <a:pt x="51704" y="105209"/>
                    <a:pt x="50937" y="105743"/>
                  </a:cubicBezTo>
                  <a:cubicBezTo>
                    <a:pt x="49402" y="106810"/>
                    <a:pt x="47067" y="107044"/>
                    <a:pt x="45232" y="107277"/>
                  </a:cubicBezTo>
                  <a:cubicBezTo>
                    <a:pt x="43336" y="107522"/>
                    <a:pt x="41408" y="107623"/>
                    <a:pt x="39475" y="107623"/>
                  </a:cubicBezTo>
                  <a:cubicBezTo>
                    <a:pt x="37464" y="107623"/>
                    <a:pt x="35448" y="107514"/>
                    <a:pt x="33457" y="107344"/>
                  </a:cubicBezTo>
                  <a:cubicBezTo>
                    <a:pt x="31489" y="107177"/>
                    <a:pt x="29455" y="106910"/>
                    <a:pt x="27620" y="106110"/>
                  </a:cubicBezTo>
                  <a:cubicBezTo>
                    <a:pt x="26819" y="105776"/>
                    <a:pt x="25752" y="105342"/>
                    <a:pt x="25452" y="104442"/>
                  </a:cubicBezTo>
                  <a:cubicBezTo>
                    <a:pt x="25151" y="103708"/>
                    <a:pt x="25819" y="103074"/>
                    <a:pt x="25885" y="102340"/>
                  </a:cubicBezTo>
                  <a:cubicBezTo>
                    <a:pt x="29652" y="103988"/>
                    <a:pt x="33756" y="104182"/>
                    <a:pt x="37853" y="104182"/>
                  </a:cubicBezTo>
                  <a:cubicBezTo>
                    <a:pt x="38401" y="104182"/>
                    <a:pt x="38948" y="104179"/>
                    <a:pt x="39495" y="104175"/>
                  </a:cubicBezTo>
                  <a:cubicBezTo>
                    <a:pt x="39862" y="104175"/>
                    <a:pt x="39862" y="103608"/>
                    <a:pt x="39495" y="103608"/>
                  </a:cubicBezTo>
                  <a:cubicBezTo>
                    <a:pt x="34692" y="103341"/>
                    <a:pt x="29688" y="103007"/>
                    <a:pt x="25218" y="101073"/>
                  </a:cubicBezTo>
                  <a:cubicBezTo>
                    <a:pt x="24818" y="100672"/>
                    <a:pt x="24451" y="100272"/>
                    <a:pt x="24651" y="99738"/>
                  </a:cubicBezTo>
                  <a:cubicBezTo>
                    <a:pt x="24818" y="99205"/>
                    <a:pt x="25218" y="98904"/>
                    <a:pt x="25352" y="98437"/>
                  </a:cubicBezTo>
                  <a:cubicBezTo>
                    <a:pt x="28276" y="100588"/>
                    <a:pt x="32631" y="100890"/>
                    <a:pt x="36296" y="100890"/>
                  </a:cubicBezTo>
                  <a:cubicBezTo>
                    <a:pt x="36895" y="100890"/>
                    <a:pt x="37475" y="100882"/>
                    <a:pt x="38027" y="100873"/>
                  </a:cubicBezTo>
                  <a:cubicBezTo>
                    <a:pt x="38361" y="100873"/>
                    <a:pt x="38394" y="100339"/>
                    <a:pt x="38027" y="100339"/>
                  </a:cubicBezTo>
                  <a:cubicBezTo>
                    <a:pt x="35292" y="100305"/>
                    <a:pt x="32557" y="99905"/>
                    <a:pt x="29955" y="99138"/>
                  </a:cubicBezTo>
                  <a:cubicBezTo>
                    <a:pt x="27753" y="98471"/>
                    <a:pt x="25385" y="97303"/>
                    <a:pt x="23951" y="95469"/>
                  </a:cubicBezTo>
                  <a:cubicBezTo>
                    <a:pt x="23851" y="94535"/>
                    <a:pt x="24351" y="93767"/>
                    <a:pt x="25118" y="93300"/>
                  </a:cubicBezTo>
                  <a:cubicBezTo>
                    <a:pt x="25218" y="93401"/>
                    <a:pt x="25318" y="93501"/>
                    <a:pt x="25418" y="93567"/>
                  </a:cubicBezTo>
                  <a:cubicBezTo>
                    <a:pt x="26986" y="95002"/>
                    <a:pt x="28887" y="95802"/>
                    <a:pt x="30889" y="96303"/>
                  </a:cubicBezTo>
                  <a:cubicBezTo>
                    <a:pt x="32590" y="96703"/>
                    <a:pt x="34425" y="96970"/>
                    <a:pt x="36193" y="97003"/>
                  </a:cubicBezTo>
                  <a:cubicBezTo>
                    <a:pt x="37594" y="97036"/>
                    <a:pt x="39028" y="97203"/>
                    <a:pt x="40429" y="97203"/>
                  </a:cubicBezTo>
                  <a:cubicBezTo>
                    <a:pt x="41763" y="97170"/>
                    <a:pt x="43064" y="96836"/>
                    <a:pt x="44399" y="96636"/>
                  </a:cubicBezTo>
                  <a:cubicBezTo>
                    <a:pt x="46967" y="96236"/>
                    <a:pt x="49536" y="95369"/>
                    <a:pt x="51470" y="93601"/>
                  </a:cubicBezTo>
                  <a:cubicBezTo>
                    <a:pt x="51904" y="93200"/>
                    <a:pt x="52237" y="92833"/>
                    <a:pt x="52571" y="92400"/>
                  </a:cubicBezTo>
                  <a:close/>
                  <a:moveTo>
                    <a:pt x="27086" y="107411"/>
                  </a:moveTo>
                  <a:lnTo>
                    <a:pt x="27086" y="107411"/>
                  </a:lnTo>
                  <a:cubicBezTo>
                    <a:pt x="27953" y="107744"/>
                    <a:pt x="28854" y="107978"/>
                    <a:pt x="29621" y="108144"/>
                  </a:cubicBezTo>
                  <a:cubicBezTo>
                    <a:pt x="31890" y="108711"/>
                    <a:pt x="34258" y="108878"/>
                    <a:pt x="36560" y="109012"/>
                  </a:cubicBezTo>
                  <a:cubicBezTo>
                    <a:pt x="37664" y="109085"/>
                    <a:pt x="38769" y="109126"/>
                    <a:pt x="39873" y="109126"/>
                  </a:cubicBezTo>
                  <a:cubicBezTo>
                    <a:pt x="41271" y="109126"/>
                    <a:pt x="42668" y="109061"/>
                    <a:pt x="44065" y="108912"/>
                  </a:cubicBezTo>
                  <a:cubicBezTo>
                    <a:pt x="45499" y="108778"/>
                    <a:pt x="47868" y="108611"/>
                    <a:pt x="49902" y="107944"/>
                  </a:cubicBezTo>
                  <a:lnTo>
                    <a:pt x="49902" y="107944"/>
                  </a:lnTo>
                  <a:cubicBezTo>
                    <a:pt x="49802" y="108178"/>
                    <a:pt x="49669" y="108411"/>
                    <a:pt x="49569" y="108645"/>
                  </a:cubicBezTo>
                  <a:cubicBezTo>
                    <a:pt x="49002" y="109645"/>
                    <a:pt x="48401" y="110680"/>
                    <a:pt x="47501" y="111413"/>
                  </a:cubicBezTo>
                  <a:cubicBezTo>
                    <a:pt x="46467" y="112314"/>
                    <a:pt x="45099" y="112514"/>
                    <a:pt x="43798" y="112714"/>
                  </a:cubicBezTo>
                  <a:cubicBezTo>
                    <a:pt x="42464" y="112881"/>
                    <a:pt x="41163" y="113015"/>
                    <a:pt x="39829" y="113048"/>
                  </a:cubicBezTo>
                  <a:cubicBezTo>
                    <a:pt x="39469" y="113062"/>
                    <a:pt x="39109" y="113069"/>
                    <a:pt x="38751" y="113069"/>
                  </a:cubicBezTo>
                  <a:cubicBezTo>
                    <a:pt x="36551" y="113069"/>
                    <a:pt x="34384" y="112788"/>
                    <a:pt x="32290" y="112014"/>
                  </a:cubicBezTo>
                  <a:cubicBezTo>
                    <a:pt x="31022" y="111547"/>
                    <a:pt x="29688" y="110980"/>
                    <a:pt x="28787" y="109946"/>
                  </a:cubicBezTo>
                  <a:cubicBezTo>
                    <a:pt x="28154" y="109212"/>
                    <a:pt x="27553" y="108311"/>
                    <a:pt x="27086" y="107411"/>
                  </a:cubicBezTo>
                  <a:close/>
                  <a:moveTo>
                    <a:pt x="38361" y="0"/>
                  </a:moveTo>
                  <a:cubicBezTo>
                    <a:pt x="29721" y="367"/>
                    <a:pt x="21249" y="3369"/>
                    <a:pt x="14477" y="8773"/>
                  </a:cubicBezTo>
                  <a:cubicBezTo>
                    <a:pt x="7472" y="14377"/>
                    <a:pt x="2735" y="22483"/>
                    <a:pt x="901" y="31223"/>
                  </a:cubicBezTo>
                  <a:cubicBezTo>
                    <a:pt x="0" y="35559"/>
                    <a:pt x="300" y="39996"/>
                    <a:pt x="934" y="44365"/>
                  </a:cubicBezTo>
                  <a:cubicBezTo>
                    <a:pt x="1568" y="49002"/>
                    <a:pt x="2869" y="53405"/>
                    <a:pt x="5137" y="57542"/>
                  </a:cubicBezTo>
                  <a:cubicBezTo>
                    <a:pt x="7372" y="61644"/>
                    <a:pt x="10641" y="64847"/>
                    <a:pt x="13810" y="68216"/>
                  </a:cubicBezTo>
                  <a:cubicBezTo>
                    <a:pt x="17012" y="71652"/>
                    <a:pt x="19748" y="75421"/>
                    <a:pt x="20915" y="80058"/>
                  </a:cubicBezTo>
                  <a:cubicBezTo>
                    <a:pt x="21983" y="84261"/>
                    <a:pt x="21616" y="88931"/>
                    <a:pt x="24351" y="92400"/>
                  </a:cubicBezTo>
                  <a:cubicBezTo>
                    <a:pt x="23117" y="93134"/>
                    <a:pt x="22383" y="94435"/>
                    <a:pt x="22550" y="95902"/>
                  </a:cubicBezTo>
                  <a:cubicBezTo>
                    <a:pt x="22616" y="96369"/>
                    <a:pt x="22716" y="96803"/>
                    <a:pt x="22950" y="97203"/>
                  </a:cubicBezTo>
                  <a:cubicBezTo>
                    <a:pt x="23083" y="97470"/>
                    <a:pt x="23517" y="97837"/>
                    <a:pt x="23584" y="98104"/>
                  </a:cubicBezTo>
                  <a:cubicBezTo>
                    <a:pt x="23617" y="98371"/>
                    <a:pt x="23317" y="98904"/>
                    <a:pt x="23250" y="99138"/>
                  </a:cubicBezTo>
                  <a:cubicBezTo>
                    <a:pt x="23150" y="99538"/>
                    <a:pt x="23150" y="99972"/>
                    <a:pt x="23283" y="100372"/>
                  </a:cubicBezTo>
                  <a:cubicBezTo>
                    <a:pt x="23584" y="101273"/>
                    <a:pt x="24551" y="101840"/>
                    <a:pt x="24217" y="102807"/>
                  </a:cubicBezTo>
                  <a:cubicBezTo>
                    <a:pt x="23917" y="103741"/>
                    <a:pt x="23784" y="104475"/>
                    <a:pt x="24318" y="105376"/>
                  </a:cubicBezTo>
                  <a:cubicBezTo>
                    <a:pt x="24584" y="105843"/>
                    <a:pt x="24985" y="106243"/>
                    <a:pt x="25452" y="106543"/>
                  </a:cubicBezTo>
                  <a:cubicBezTo>
                    <a:pt x="25452" y="106643"/>
                    <a:pt x="25452" y="106710"/>
                    <a:pt x="25518" y="106810"/>
                  </a:cubicBezTo>
                  <a:cubicBezTo>
                    <a:pt x="26252" y="108178"/>
                    <a:pt x="26853" y="109679"/>
                    <a:pt x="27853" y="110913"/>
                  </a:cubicBezTo>
                  <a:cubicBezTo>
                    <a:pt x="28687" y="111980"/>
                    <a:pt x="29821" y="112581"/>
                    <a:pt x="31089" y="113015"/>
                  </a:cubicBezTo>
                  <a:cubicBezTo>
                    <a:pt x="33723" y="113967"/>
                    <a:pt x="36659" y="114285"/>
                    <a:pt x="39437" y="114285"/>
                  </a:cubicBezTo>
                  <a:cubicBezTo>
                    <a:pt x="39579" y="114285"/>
                    <a:pt x="39721" y="114284"/>
                    <a:pt x="39862" y="114282"/>
                  </a:cubicBezTo>
                  <a:cubicBezTo>
                    <a:pt x="41330" y="114249"/>
                    <a:pt x="42797" y="114115"/>
                    <a:pt x="44265" y="113915"/>
                  </a:cubicBezTo>
                  <a:cubicBezTo>
                    <a:pt x="45633" y="113748"/>
                    <a:pt x="46967" y="113482"/>
                    <a:pt x="48101" y="112648"/>
                  </a:cubicBezTo>
                  <a:cubicBezTo>
                    <a:pt x="49035" y="111980"/>
                    <a:pt x="49769" y="111046"/>
                    <a:pt x="50369" y="110046"/>
                  </a:cubicBezTo>
                  <a:cubicBezTo>
                    <a:pt x="50903" y="109178"/>
                    <a:pt x="51670" y="108111"/>
                    <a:pt x="51904" y="107044"/>
                  </a:cubicBezTo>
                  <a:cubicBezTo>
                    <a:pt x="53138" y="106276"/>
                    <a:pt x="53905" y="105142"/>
                    <a:pt x="53739" y="103508"/>
                  </a:cubicBezTo>
                  <a:cubicBezTo>
                    <a:pt x="53638" y="102907"/>
                    <a:pt x="53238" y="102407"/>
                    <a:pt x="53572" y="101807"/>
                  </a:cubicBezTo>
                  <a:cubicBezTo>
                    <a:pt x="53839" y="101306"/>
                    <a:pt x="54272" y="100939"/>
                    <a:pt x="54472" y="100372"/>
                  </a:cubicBezTo>
                  <a:cubicBezTo>
                    <a:pt x="54639" y="99939"/>
                    <a:pt x="54706" y="99505"/>
                    <a:pt x="54639" y="99038"/>
                  </a:cubicBezTo>
                  <a:cubicBezTo>
                    <a:pt x="54572" y="98504"/>
                    <a:pt x="54306" y="98171"/>
                    <a:pt x="54439" y="97604"/>
                  </a:cubicBezTo>
                  <a:cubicBezTo>
                    <a:pt x="54773" y="96469"/>
                    <a:pt x="55073" y="95535"/>
                    <a:pt x="54906" y="94335"/>
                  </a:cubicBezTo>
                  <a:cubicBezTo>
                    <a:pt x="54773" y="93200"/>
                    <a:pt x="54372" y="92133"/>
                    <a:pt x="53705" y="91232"/>
                  </a:cubicBezTo>
                  <a:cubicBezTo>
                    <a:pt x="53638" y="91132"/>
                    <a:pt x="53572" y="91066"/>
                    <a:pt x="53505" y="91032"/>
                  </a:cubicBezTo>
                  <a:cubicBezTo>
                    <a:pt x="55240" y="87763"/>
                    <a:pt x="55106" y="83727"/>
                    <a:pt x="56040" y="80058"/>
                  </a:cubicBezTo>
                  <a:cubicBezTo>
                    <a:pt x="57208" y="75421"/>
                    <a:pt x="59910" y="71652"/>
                    <a:pt x="63145" y="68216"/>
                  </a:cubicBezTo>
                  <a:cubicBezTo>
                    <a:pt x="66281" y="64847"/>
                    <a:pt x="69550" y="61644"/>
                    <a:pt x="71818" y="57542"/>
                  </a:cubicBezTo>
                  <a:cubicBezTo>
                    <a:pt x="74086" y="53405"/>
                    <a:pt x="75354" y="49002"/>
                    <a:pt x="76021" y="44365"/>
                  </a:cubicBezTo>
                  <a:cubicBezTo>
                    <a:pt x="76622" y="39996"/>
                    <a:pt x="76888" y="35559"/>
                    <a:pt x="75988" y="31223"/>
                  </a:cubicBezTo>
                  <a:cubicBezTo>
                    <a:pt x="74186" y="22483"/>
                    <a:pt x="69450" y="14377"/>
                    <a:pt x="62445" y="8773"/>
                  </a:cubicBezTo>
                  <a:cubicBezTo>
                    <a:pt x="55640" y="3369"/>
                    <a:pt x="47201" y="367"/>
                    <a:pt x="38528" y="0"/>
                  </a:cubicBezTo>
                  <a:cubicBezTo>
                    <a:pt x="38494" y="0"/>
                    <a:pt x="38494" y="0"/>
                    <a:pt x="38461" y="34"/>
                  </a:cubicBezTo>
                  <a:cubicBezTo>
                    <a:pt x="38428" y="0"/>
                    <a:pt x="38394" y="0"/>
                    <a:pt x="38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56;p33"/>
          <p:cNvSpPr/>
          <p:nvPr/>
        </p:nvSpPr>
        <p:spPr>
          <a:xfrm>
            <a:off x="465467" y="195407"/>
            <a:ext cx="8421142" cy="464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2000" b="1" dirty="0" smtClean="0">
                <a:latin typeface="Roboto"/>
                <a:ea typeface="Roboto"/>
                <a:cs typeface="Roboto"/>
                <a:sym typeface="Roboto"/>
              </a:rPr>
              <a:t>3. Навички </a:t>
            </a:r>
            <a:r>
              <a:rPr lang="uk-UA" sz="2000" b="1" dirty="0">
                <a:latin typeface="Roboto"/>
                <a:ea typeface="Roboto"/>
                <a:cs typeface="Roboto"/>
                <a:sym typeface="Roboto"/>
              </a:rPr>
              <a:t>спілкування</a:t>
            </a:r>
          </a:p>
        </p:txBody>
      </p:sp>
    </p:spTree>
    <p:extLst>
      <p:ext uri="{BB962C8B-B14F-4D97-AF65-F5344CB8AC3E}">
        <p14:creationId xmlns:p14="http://schemas.microsoft.com/office/powerpoint/2010/main" val="175223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43"/>
          <p:cNvSpPr/>
          <p:nvPr/>
        </p:nvSpPr>
        <p:spPr>
          <a:xfrm>
            <a:off x="3645127" y="3846488"/>
            <a:ext cx="242336" cy="242336"/>
          </a:xfrm>
          <a:custGeom>
            <a:avLst/>
            <a:gdLst/>
            <a:ahLst/>
            <a:cxnLst/>
            <a:rect l="l" t="t" r="r" b="b"/>
            <a:pathLst>
              <a:path w="4638" h="4638" extrusionOk="0">
                <a:moveTo>
                  <a:pt x="1" y="1"/>
                </a:moveTo>
                <a:lnTo>
                  <a:pt x="1" y="4637"/>
                </a:lnTo>
                <a:lnTo>
                  <a:pt x="4638" y="4637"/>
                </a:lnTo>
                <a:lnTo>
                  <a:pt x="4638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43"/>
          <p:cNvSpPr/>
          <p:nvPr/>
        </p:nvSpPr>
        <p:spPr>
          <a:xfrm>
            <a:off x="3645127" y="3366718"/>
            <a:ext cx="242336" cy="242283"/>
          </a:xfrm>
          <a:custGeom>
            <a:avLst/>
            <a:gdLst/>
            <a:ahLst/>
            <a:cxnLst/>
            <a:rect l="l" t="t" r="r" b="b"/>
            <a:pathLst>
              <a:path w="4638" h="4637" extrusionOk="0">
                <a:moveTo>
                  <a:pt x="1" y="0"/>
                </a:moveTo>
                <a:lnTo>
                  <a:pt x="1" y="4637"/>
                </a:lnTo>
                <a:lnTo>
                  <a:pt x="4638" y="4637"/>
                </a:lnTo>
                <a:lnTo>
                  <a:pt x="4638" y="0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3"/>
          <p:cNvSpPr/>
          <p:nvPr/>
        </p:nvSpPr>
        <p:spPr>
          <a:xfrm>
            <a:off x="3645127" y="2886949"/>
            <a:ext cx="242336" cy="242283"/>
          </a:xfrm>
          <a:custGeom>
            <a:avLst/>
            <a:gdLst/>
            <a:ahLst/>
            <a:cxnLst/>
            <a:rect l="l" t="t" r="r" b="b"/>
            <a:pathLst>
              <a:path w="4638" h="4637" extrusionOk="0">
                <a:moveTo>
                  <a:pt x="1" y="0"/>
                </a:moveTo>
                <a:lnTo>
                  <a:pt x="1" y="4637"/>
                </a:lnTo>
                <a:lnTo>
                  <a:pt x="4638" y="4637"/>
                </a:lnTo>
                <a:lnTo>
                  <a:pt x="4638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43"/>
          <p:cNvSpPr/>
          <p:nvPr/>
        </p:nvSpPr>
        <p:spPr>
          <a:xfrm>
            <a:off x="3645127" y="2407179"/>
            <a:ext cx="242336" cy="242283"/>
          </a:xfrm>
          <a:custGeom>
            <a:avLst/>
            <a:gdLst/>
            <a:ahLst/>
            <a:cxnLst/>
            <a:rect l="l" t="t" r="r" b="b"/>
            <a:pathLst>
              <a:path w="4638" h="4637" extrusionOk="0">
                <a:moveTo>
                  <a:pt x="1" y="0"/>
                </a:moveTo>
                <a:lnTo>
                  <a:pt x="1" y="4637"/>
                </a:lnTo>
                <a:lnTo>
                  <a:pt x="4638" y="4637"/>
                </a:lnTo>
                <a:lnTo>
                  <a:pt x="4638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3"/>
          <p:cNvSpPr/>
          <p:nvPr/>
        </p:nvSpPr>
        <p:spPr>
          <a:xfrm>
            <a:off x="3645127" y="1927410"/>
            <a:ext cx="242336" cy="242283"/>
          </a:xfrm>
          <a:custGeom>
            <a:avLst/>
            <a:gdLst/>
            <a:ahLst/>
            <a:cxnLst/>
            <a:rect l="l" t="t" r="r" b="b"/>
            <a:pathLst>
              <a:path w="4638" h="4637" extrusionOk="0">
                <a:moveTo>
                  <a:pt x="1" y="0"/>
                </a:moveTo>
                <a:lnTo>
                  <a:pt x="1" y="4637"/>
                </a:lnTo>
                <a:lnTo>
                  <a:pt x="4638" y="4637"/>
                </a:lnTo>
                <a:lnTo>
                  <a:pt x="4638" y="0"/>
                </a:lnTo>
                <a:close/>
              </a:path>
            </a:pathLst>
          </a:custGeom>
          <a:solidFill>
            <a:srgbClr val="FCC14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43"/>
          <p:cNvSpPr/>
          <p:nvPr/>
        </p:nvSpPr>
        <p:spPr>
          <a:xfrm>
            <a:off x="3645127" y="1447588"/>
            <a:ext cx="242336" cy="242336"/>
          </a:xfrm>
          <a:custGeom>
            <a:avLst/>
            <a:gdLst/>
            <a:ahLst/>
            <a:cxnLst/>
            <a:rect l="l" t="t" r="r" b="b"/>
            <a:pathLst>
              <a:path w="4638" h="4638" extrusionOk="0">
                <a:moveTo>
                  <a:pt x="1" y="1"/>
                </a:moveTo>
                <a:lnTo>
                  <a:pt x="1" y="4637"/>
                </a:lnTo>
                <a:lnTo>
                  <a:pt x="4638" y="4637"/>
                </a:lnTo>
                <a:lnTo>
                  <a:pt x="4638" y="1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8" name="Google Shape;1048;p43"/>
          <p:cNvGrpSpPr/>
          <p:nvPr/>
        </p:nvGrpSpPr>
        <p:grpSpPr>
          <a:xfrm>
            <a:off x="749977" y="664000"/>
            <a:ext cx="2322071" cy="3967947"/>
            <a:chOff x="1231075" y="664000"/>
            <a:chExt cx="2322071" cy="3967947"/>
          </a:xfrm>
        </p:grpSpPr>
        <p:sp>
          <p:nvSpPr>
            <p:cNvPr id="1049" name="Google Shape;1049;p43"/>
            <p:cNvSpPr/>
            <p:nvPr/>
          </p:nvSpPr>
          <p:spPr>
            <a:xfrm>
              <a:off x="2289094" y="1994490"/>
              <a:ext cx="193456" cy="96740"/>
            </a:xfrm>
            <a:custGeom>
              <a:avLst/>
              <a:gdLst/>
              <a:ahLst/>
              <a:cxnLst/>
              <a:rect l="l" t="t" r="r" b="b"/>
              <a:pathLst>
                <a:path w="7673" h="3837" extrusionOk="0">
                  <a:moveTo>
                    <a:pt x="0" y="0"/>
                  </a:moveTo>
                  <a:lnTo>
                    <a:pt x="0" y="567"/>
                  </a:lnTo>
                  <a:lnTo>
                    <a:pt x="0" y="3836"/>
                  </a:lnTo>
                  <a:lnTo>
                    <a:pt x="7672" y="3836"/>
                  </a:lnTo>
                  <a:lnTo>
                    <a:pt x="7672" y="567"/>
                  </a:lnTo>
                  <a:lnTo>
                    <a:pt x="767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1969500" y="1994490"/>
              <a:ext cx="194288" cy="96740"/>
            </a:xfrm>
            <a:custGeom>
              <a:avLst/>
              <a:gdLst/>
              <a:ahLst/>
              <a:cxnLst/>
              <a:rect l="l" t="t" r="r" b="b"/>
              <a:pathLst>
                <a:path w="7706" h="3837" extrusionOk="0">
                  <a:moveTo>
                    <a:pt x="0" y="0"/>
                  </a:moveTo>
                  <a:lnTo>
                    <a:pt x="0" y="3836"/>
                  </a:lnTo>
                  <a:lnTo>
                    <a:pt x="7706" y="3836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1650738" y="1994490"/>
              <a:ext cx="193481" cy="96740"/>
            </a:xfrm>
            <a:custGeom>
              <a:avLst/>
              <a:gdLst/>
              <a:ahLst/>
              <a:cxnLst/>
              <a:rect l="l" t="t" r="r" b="b"/>
              <a:pathLst>
                <a:path w="7674" h="3837" extrusionOk="0">
                  <a:moveTo>
                    <a:pt x="1" y="0"/>
                  </a:moveTo>
                  <a:lnTo>
                    <a:pt x="1" y="567"/>
                  </a:lnTo>
                  <a:lnTo>
                    <a:pt x="1" y="3836"/>
                  </a:lnTo>
                  <a:lnTo>
                    <a:pt x="7673" y="3836"/>
                  </a:lnTo>
                  <a:lnTo>
                    <a:pt x="7673" y="567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1332001" y="1994490"/>
              <a:ext cx="193456" cy="96740"/>
            </a:xfrm>
            <a:custGeom>
              <a:avLst/>
              <a:gdLst/>
              <a:ahLst/>
              <a:cxnLst/>
              <a:rect l="l" t="t" r="r" b="b"/>
              <a:pathLst>
                <a:path w="7673" h="3837" extrusionOk="0">
                  <a:moveTo>
                    <a:pt x="1" y="0"/>
                  </a:moveTo>
                  <a:lnTo>
                    <a:pt x="1" y="3836"/>
                  </a:lnTo>
                  <a:lnTo>
                    <a:pt x="7673" y="3836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3246162" y="1994490"/>
              <a:ext cx="194288" cy="96740"/>
            </a:xfrm>
            <a:custGeom>
              <a:avLst/>
              <a:gdLst/>
              <a:ahLst/>
              <a:cxnLst/>
              <a:rect l="l" t="t" r="r" b="b"/>
              <a:pathLst>
                <a:path w="7706" h="3837" extrusionOk="0">
                  <a:moveTo>
                    <a:pt x="0" y="0"/>
                  </a:moveTo>
                  <a:lnTo>
                    <a:pt x="0" y="567"/>
                  </a:lnTo>
                  <a:lnTo>
                    <a:pt x="0" y="3836"/>
                  </a:lnTo>
                  <a:lnTo>
                    <a:pt x="7706" y="3836"/>
                  </a:lnTo>
                  <a:lnTo>
                    <a:pt x="7706" y="567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2927425" y="1994490"/>
              <a:ext cx="193456" cy="96740"/>
            </a:xfrm>
            <a:custGeom>
              <a:avLst/>
              <a:gdLst/>
              <a:ahLst/>
              <a:cxnLst/>
              <a:rect l="l" t="t" r="r" b="b"/>
              <a:pathLst>
                <a:path w="7673" h="3837" extrusionOk="0">
                  <a:moveTo>
                    <a:pt x="0" y="0"/>
                  </a:moveTo>
                  <a:lnTo>
                    <a:pt x="0" y="567"/>
                  </a:lnTo>
                  <a:lnTo>
                    <a:pt x="0" y="3836"/>
                  </a:lnTo>
                  <a:lnTo>
                    <a:pt x="7672" y="3836"/>
                  </a:lnTo>
                  <a:lnTo>
                    <a:pt x="7672" y="567"/>
                  </a:lnTo>
                  <a:lnTo>
                    <a:pt x="767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2607831" y="1994490"/>
              <a:ext cx="194288" cy="96740"/>
            </a:xfrm>
            <a:custGeom>
              <a:avLst/>
              <a:gdLst/>
              <a:ahLst/>
              <a:cxnLst/>
              <a:rect l="l" t="t" r="r" b="b"/>
              <a:pathLst>
                <a:path w="7706" h="3837" extrusionOk="0">
                  <a:moveTo>
                    <a:pt x="0" y="0"/>
                  </a:moveTo>
                  <a:lnTo>
                    <a:pt x="0" y="3836"/>
                  </a:lnTo>
                  <a:lnTo>
                    <a:pt x="7706" y="3836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1492630" y="2561343"/>
              <a:ext cx="1944464" cy="1362458"/>
            </a:xfrm>
            <a:custGeom>
              <a:avLst/>
              <a:gdLst/>
              <a:ahLst/>
              <a:cxnLst/>
              <a:rect l="l" t="t" r="r" b="b"/>
              <a:pathLst>
                <a:path w="77123" h="54039" extrusionOk="0">
                  <a:moveTo>
                    <a:pt x="77123" y="0"/>
                  </a:moveTo>
                  <a:lnTo>
                    <a:pt x="77123" y="0"/>
                  </a:lnTo>
                  <a:cubicBezTo>
                    <a:pt x="76422" y="334"/>
                    <a:pt x="75755" y="634"/>
                    <a:pt x="75154" y="934"/>
                  </a:cubicBezTo>
                  <a:cubicBezTo>
                    <a:pt x="71752" y="2602"/>
                    <a:pt x="68350" y="5237"/>
                    <a:pt x="65014" y="8840"/>
                  </a:cubicBezTo>
                  <a:cubicBezTo>
                    <a:pt x="63980" y="9940"/>
                    <a:pt x="61378" y="12809"/>
                    <a:pt x="57275" y="17412"/>
                  </a:cubicBezTo>
                  <a:cubicBezTo>
                    <a:pt x="54840" y="20114"/>
                    <a:pt x="52939" y="22016"/>
                    <a:pt x="51604" y="23183"/>
                  </a:cubicBezTo>
                  <a:cubicBezTo>
                    <a:pt x="49803" y="24751"/>
                    <a:pt x="48002" y="25852"/>
                    <a:pt x="46200" y="26486"/>
                  </a:cubicBezTo>
                  <a:cubicBezTo>
                    <a:pt x="44266" y="27186"/>
                    <a:pt x="41964" y="27553"/>
                    <a:pt x="39229" y="27553"/>
                  </a:cubicBezTo>
                  <a:cubicBezTo>
                    <a:pt x="31423" y="27553"/>
                    <a:pt x="22917" y="24751"/>
                    <a:pt x="13711" y="19147"/>
                  </a:cubicBezTo>
                  <a:cubicBezTo>
                    <a:pt x="10608" y="17212"/>
                    <a:pt x="7306" y="14911"/>
                    <a:pt x="3770" y="12209"/>
                  </a:cubicBezTo>
                  <a:cubicBezTo>
                    <a:pt x="2302" y="11041"/>
                    <a:pt x="1035" y="10041"/>
                    <a:pt x="1" y="9207"/>
                  </a:cubicBezTo>
                  <a:lnTo>
                    <a:pt x="1" y="9207"/>
                  </a:lnTo>
                  <a:cubicBezTo>
                    <a:pt x="401" y="9707"/>
                    <a:pt x="801" y="10207"/>
                    <a:pt x="1235" y="10708"/>
                  </a:cubicBezTo>
                  <a:cubicBezTo>
                    <a:pt x="5872" y="16212"/>
                    <a:pt x="10542" y="22249"/>
                    <a:pt x="15245" y="28821"/>
                  </a:cubicBezTo>
                  <a:cubicBezTo>
                    <a:pt x="19048" y="34124"/>
                    <a:pt x="21249" y="40496"/>
                    <a:pt x="21783" y="47901"/>
                  </a:cubicBezTo>
                  <a:cubicBezTo>
                    <a:pt x="21816" y="48468"/>
                    <a:pt x="21850" y="49035"/>
                    <a:pt x="21883" y="49602"/>
                  </a:cubicBezTo>
                  <a:cubicBezTo>
                    <a:pt x="21916" y="52037"/>
                    <a:pt x="23017" y="53338"/>
                    <a:pt x="25152" y="53538"/>
                  </a:cubicBezTo>
                  <a:cubicBezTo>
                    <a:pt x="28655" y="53872"/>
                    <a:pt x="32157" y="54039"/>
                    <a:pt x="35655" y="54039"/>
                  </a:cubicBezTo>
                  <a:cubicBezTo>
                    <a:pt x="39154" y="54039"/>
                    <a:pt x="42648" y="53872"/>
                    <a:pt x="46134" y="53538"/>
                  </a:cubicBezTo>
                  <a:cubicBezTo>
                    <a:pt x="48235" y="53271"/>
                    <a:pt x="49336" y="51870"/>
                    <a:pt x="49469" y="49302"/>
                  </a:cubicBezTo>
                  <a:cubicBezTo>
                    <a:pt x="49469" y="48835"/>
                    <a:pt x="49503" y="48368"/>
                    <a:pt x="49503" y="47901"/>
                  </a:cubicBezTo>
                  <a:cubicBezTo>
                    <a:pt x="49903" y="40596"/>
                    <a:pt x="52038" y="34258"/>
                    <a:pt x="55941" y="28887"/>
                  </a:cubicBezTo>
                  <a:cubicBezTo>
                    <a:pt x="60778" y="22283"/>
                    <a:pt x="65514" y="16212"/>
                    <a:pt x="70151" y="10708"/>
                  </a:cubicBezTo>
                  <a:cubicBezTo>
                    <a:pt x="73020" y="7339"/>
                    <a:pt x="75321" y="3769"/>
                    <a:pt x="77123" y="0"/>
                  </a:cubicBezTo>
                  <a:close/>
                </a:path>
              </a:pathLst>
            </a:custGeom>
            <a:solidFill>
              <a:srgbClr val="FDC85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1231075" y="2088684"/>
              <a:ext cx="2322071" cy="1169028"/>
            </a:xfrm>
            <a:custGeom>
              <a:avLst/>
              <a:gdLst/>
              <a:ahLst/>
              <a:cxnLst/>
              <a:rect l="l" t="t" r="r" b="b"/>
              <a:pathLst>
                <a:path w="92100" h="46367" extrusionOk="0">
                  <a:moveTo>
                    <a:pt x="1" y="0"/>
                  </a:moveTo>
                  <a:lnTo>
                    <a:pt x="1" y="100"/>
                  </a:lnTo>
                  <a:cubicBezTo>
                    <a:pt x="501" y="10541"/>
                    <a:pt x="3970" y="19948"/>
                    <a:pt x="10308" y="28020"/>
                  </a:cubicBezTo>
                  <a:cubicBezTo>
                    <a:pt x="11376" y="28854"/>
                    <a:pt x="12643" y="29855"/>
                    <a:pt x="14111" y="31022"/>
                  </a:cubicBezTo>
                  <a:cubicBezTo>
                    <a:pt x="17613" y="33724"/>
                    <a:pt x="20949" y="36059"/>
                    <a:pt x="24051" y="37961"/>
                  </a:cubicBezTo>
                  <a:cubicBezTo>
                    <a:pt x="33224" y="43531"/>
                    <a:pt x="41797" y="46367"/>
                    <a:pt x="49603" y="46367"/>
                  </a:cubicBezTo>
                  <a:cubicBezTo>
                    <a:pt x="52338" y="46367"/>
                    <a:pt x="54673" y="46033"/>
                    <a:pt x="56608" y="45333"/>
                  </a:cubicBezTo>
                  <a:cubicBezTo>
                    <a:pt x="58409" y="44666"/>
                    <a:pt x="60244" y="43565"/>
                    <a:pt x="62012" y="41997"/>
                  </a:cubicBezTo>
                  <a:cubicBezTo>
                    <a:pt x="63379" y="40863"/>
                    <a:pt x="65281" y="38895"/>
                    <a:pt x="67682" y="36226"/>
                  </a:cubicBezTo>
                  <a:cubicBezTo>
                    <a:pt x="71819" y="31623"/>
                    <a:pt x="74421" y="28754"/>
                    <a:pt x="75455" y="27653"/>
                  </a:cubicBezTo>
                  <a:cubicBezTo>
                    <a:pt x="78790" y="24084"/>
                    <a:pt x="82193" y="21416"/>
                    <a:pt x="85562" y="19748"/>
                  </a:cubicBezTo>
                  <a:cubicBezTo>
                    <a:pt x="86162" y="19448"/>
                    <a:pt x="86829" y="19147"/>
                    <a:pt x="87530" y="18847"/>
                  </a:cubicBezTo>
                  <a:lnTo>
                    <a:pt x="87563" y="18814"/>
                  </a:lnTo>
                  <a:cubicBezTo>
                    <a:pt x="90332" y="13043"/>
                    <a:pt x="91833" y="6738"/>
                    <a:pt x="92100" y="100"/>
                  </a:cubicBezTo>
                  <a:lnTo>
                    <a:pt x="92100" y="0"/>
                  </a:lnTo>
                  <a:close/>
                </a:path>
              </a:pathLst>
            </a:custGeom>
            <a:solidFill>
              <a:srgbClr val="FAE0A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1650738" y="1110564"/>
              <a:ext cx="193481" cy="910852"/>
            </a:xfrm>
            <a:custGeom>
              <a:avLst/>
              <a:gdLst/>
              <a:ahLst/>
              <a:cxnLst/>
              <a:rect l="l" t="t" r="r" b="b"/>
              <a:pathLst>
                <a:path w="7674" h="36127" extrusionOk="0">
                  <a:moveTo>
                    <a:pt x="1" y="1"/>
                  </a:moveTo>
                  <a:lnTo>
                    <a:pt x="1" y="36127"/>
                  </a:lnTo>
                  <a:lnTo>
                    <a:pt x="7673" y="36127"/>
                  </a:lnTo>
                  <a:lnTo>
                    <a:pt x="767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1332001" y="1385582"/>
              <a:ext cx="193456" cy="635834"/>
            </a:xfrm>
            <a:custGeom>
              <a:avLst/>
              <a:gdLst/>
              <a:ahLst/>
              <a:cxnLst/>
              <a:rect l="l" t="t" r="r" b="b"/>
              <a:pathLst>
                <a:path w="7673" h="25219" extrusionOk="0">
                  <a:moveTo>
                    <a:pt x="1" y="1"/>
                  </a:moveTo>
                  <a:lnTo>
                    <a:pt x="1" y="25219"/>
                  </a:lnTo>
                  <a:lnTo>
                    <a:pt x="7673" y="25219"/>
                  </a:lnTo>
                  <a:lnTo>
                    <a:pt x="767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2289094" y="664000"/>
              <a:ext cx="193456" cy="1357416"/>
            </a:xfrm>
            <a:custGeom>
              <a:avLst/>
              <a:gdLst/>
              <a:ahLst/>
              <a:cxnLst/>
              <a:rect l="l" t="t" r="r" b="b"/>
              <a:pathLst>
                <a:path w="7673" h="53839" extrusionOk="0">
                  <a:moveTo>
                    <a:pt x="0" y="0"/>
                  </a:moveTo>
                  <a:lnTo>
                    <a:pt x="0" y="53839"/>
                  </a:lnTo>
                  <a:lnTo>
                    <a:pt x="7672" y="53839"/>
                  </a:lnTo>
                  <a:lnTo>
                    <a:pt x="767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1969500" y="801913"/>
              <a:ext cx="194288" cy="1219503"/>
            </a:xfrm>
            <a:custGeom>
              <a:avLst/>
              <a:gdLst/>
              <a:ahLst/>
              <a:cxnLst/>
              <a:rect l="l" t="t" r="r" b="b"/>
              <a:pathLst>
                <a:path w="7706" h="48369" extrusionOk="0">
                  <a:moveTo>
                    <a:pt x="0" y="1"/>
                  </a:moveTo>
                  <a:lnTo>
                    <a:pt x="0" y="48369"/>
                  </a:lnTo>
                  <a:lnTo>
                    <a:pt x="7706" y="48369"/>
                  </a:lnTo>
                  <a:lnTo>
                    <a:pt x="770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3246162" y="1325022"/>
              <a:ext cx="194288" cy="696394"/>
            </a:xfrm>
            <a:custGeom>
              <a:avLst/>
              <a:gdLst/>
              <a:ahLst/>
              <a:cxnLst/>
              <a:rect l="l" t="t" r="r" b="b"/>
              <a:pathLst>
                <a:path w="7706" h="27621" extrusionOk="0">
                  <a:moveTo>
                    <a:pt x="0" y="1"/>
                  </a:moveTo>
                  <a:lnTo>
                    <a:pt x="0" y="27621"/>
                  </a:lnTo>
                  <a:lnTo>
                    <a:pt x="7706" y="27621"/>
                  </a:lnTo>
                  <a:lnTo>
                    <a:pt x="7706" y="1"/>
                  </a:lnTo>
                  <a:close/>
                </a:path>
              </a:pathLst>
            </a:custGeom>
            <a:solidFill>
              <a:srgbClr val="9759B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2927425" y="1110564"/>
              <a:ext cx="193456" cy="910852"/>
            </a:xfrm>
            <a:custGeom>
              <a:avLst/>
              <a:gdLst/>
              <a:ahLst/>
              <a:cxnLst/>
              <a:rect l="l" t="t" r="r" b="b"/>
              <a:pathLst>
                <a:path w="7673" h="36127" extrusionOk="0">
                  <a:moveTo>
                    <a:pt x="0" y="1"/>
                  </a:moveTo>
                  <a:lnTo>
                    <a:pt x="0" y="36127"/>
                  </a:lnTo>
                  <a:lnTo>
                    <a:pt x="7672" y="36127"/>
                  </a:lnTo>
                  <a:lnTo>
                    <a:pt x="767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2607831" y="801913"/>
              <a:ext cx="194288" cy="1219503"/>
            </a:xfrm>
            <a:custGeom>
              <a:avLst/>
              <a:gdLst/>
              <a:ahLst/>
              <a:cxnLst/>
              <a:rect l="l" t="t" r="r" b="b"/>
              <a:pathLst>
                <a:path w="7706" h="48369" extrusionOk="0">
                  <a:moveTo>
                    <a:pt x="0" y="1"/>
                  </a:moveTo>
                  <a:lnTo>
                    <a:pt x="0" y="48369"/>
                  </a:lnTo>
                  <a:lnTo>
                    <a:pt x="7706" y="48369"/>
                  </a:lnTo>
                  <a:lnTo>
                    <a:pt x="7706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3362215" y="2188223"/>
              <a:ext cx="111893" cy="289868"/>
            </a:xfrm>
            <a:custGeom>
              <a:avLst/>
              <a:gdLst/>
              <a:ahLst/>
              <a:cxnLst/>
              <a:rect l="l" t="t" r="r" b="b"/>
              <a:pathLst>
                <a:path w="4438" h="11497" extrusionOk="0">
                  <a:moveTo>
                    <a:pt x="3233" y="1"/>
                  </a:moveTo>
                  <a:cubicBezTo>
                    <a:pt x="3097" y="1"/>
                    <a:pt x="2954" y="30"/>
                    <a:pt x="2803" y="88"/>
                  </a:cubicBezTo>
                  <a:cubicBezTo>
                    <a:pt x="1702" y="455"/>
                    <a:pt x="1168" y="1823"/>
                    <a:pt x="1168" y="4191"/>
                  </a:cubicBezTo>
                  <a:cubicBezTo>
                    <a:pt x="1168" y="4191"/>
                    <a:pt x="1202" y="4425"/>
                    <a:pt x="1335" y="4859"/>
                  </a:cubicBezTo>
                  <a:cubicBezTo>
                    <a:pt x="1569" y="5259"/>
                    <a:pt x="1935" y="5459"/>
                    <a:pt x="2469" y="5459"/>
                  </a:cubicBezTo>
                  <a:cubicBezTo>
                    <a:pt x="3103" y="5459"/>
                    <a:pt x="3603" y="4925"/>
                    <a:pt x="4004" y="3824"/>
                  </a:cubicBezTo>
                  <a:cubicBezTo>
                    <a:pt x="4270" y="3024"/>
                    <a:pt x="4437" y="2357"/>
                    <a:pt x="4437" y="1823"/>
                  </a:cubicBezTo>
                  <a:cubicBezTo>
                    <a:pt x="4437" y="1156"/>
                    <a:pt x="4270" y="656"/>
                    <a:pt x="3937" y="322"/>
                  </a:cubicBezTo>
                  <a:cubicBezTo>
                    <a:pt x="3720" y="105"/>
                    <a:pt x="3488" y="1"/>
                    <a:pt x="3233" y="1"/>
                  </a:cubicBezTo>
                  <a:close/>
                  <a:moveTo>
                    <a:pt x="1608" y="8247"/>
                  </a:moveTo>
                  <a:cubicBezTo>
                    <a:pt x="1532" y="8247"/>
                    <a:pt x="1452" y="8252"/>
                    <a:pt x="1368" y="8261"/>
                  </a:cubicBezTo>
                  <a:cubicBezTo>
                    <a:pt x="434" y="8394"/>
                    <a:pt x="1" y="9028"/>
                    <a:pt x="1" y="10196"/>
                  </a:cubicBezTo>
                  <a:cubicBezTo>
                    <a:pt x="1" y="10229"/>
                    <a:pt x="34" y="10463"/>
                    <a:pt x="134" y="10863"/>
                  </a:cubicBezTo>
                  <a:cubicBezTo>
                    <a:pt x="334" y="11263"/>
                    <a:pt x="735" y="11497"/>
                    <a:pt x="1268" y="11497"/>
                  </a:cubicBezTo>
                  <a:cubicBezTo>
                    <a:pt x="1735" y="11497"/>
                    <a:pt x="2136" y="11230"/>
                    <a:pt x="2402" y="10663"/>
                  </a:cubicBezTo>
                  <a:cubicBezTo>
                    <a:pt x="2603" y="10262"/>
                    <a:pt x="2703" y="9929"/>
                    <a:pt x="2703" y="9629"/>
                  </a:cubicBezTo>
                  <a:cubicBezTo>
                    <a:pt x="2703" y="8691"/>
                    <a:pt x="2346" y="8247"/>
                    <a:pt x="1608" y="8247"/>
                  </a:cubicBezTo>
                  <a:close/>
                </a:path>
              </a:pathLst>
            </a:custGeom>
            <a:solidFill>
              <a:srgbClr val="FCEBC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2645675" y="3315677"/>
              <a:ext cx="147191" cy="294432"/>
            </a:xfrm>
            <a:custGeom>
              <a:avLst/>
              <a:gdLst/>
              <a:ahLst/>
              <a:cxnLst/>
              <a:rect l="l" t="t" r="r" b="b"/>
              <a:pathLst>
                <a:path w="5838" h="11678" extrusionOk="0">
                  <a:moveTo>
                    <a:pt x="5181" y="1"/>
                  </a:moveTo>
                  <a:cubicBezTo>
                    <a:pt x="5166" y="1"/>
                    <a:pt x="5152" y="1"/>
                    <a:pt x="5137" y="2"/>
                  </a:cubicBezTo>
                  <a:cubicBezTo>
                    <a:pt x="4704" y="36"/>
                    <a:pt x="4170" y="436"/>
                    <a:pt x="3536" y="1203"/>
                  </a:cubicBezTo>
                  <a:cubicBezTo>
                    <a:pt x="2936" y="1937"/>
                    <a:pt x="2402" y="2738"/>
                    <a:pt x="1935" y="3672"/>
                  </a:cubicBezTo>
                  <a:cubicBezTo>
                    <a:pt x="1435" y="4639"/>
                    <a:pt x="1201" y="5373"/>
                    <a:pt x="1201" y="5907"/>
                  </a:cubicBezTo>
                  <a:cubicBezTo>
                    <a:pt x="1201" y="5907"/>
                    <a:pt x="1268" y="6140"/>
                    <a:pt x="1368" y="6574"/>
                  </a:cubicBezTo>
                  <a:cubicBezTo>
                    <a:pt x="1568" y="7007"/>
                    <a:pt x="1969" y="7241"/>
                    <a:pt x="2502" y="7241"/>
                  </a:cubicBezTo>
                  <a:cubicBezTo>
                    <a:pt x="2869" y="7241"/>
                    <a:pt x="3503" y="6340"/>
                    <a:pt x="4470" y="4572"/>
                  </a:cubicBezTo>
                  <a:cubicBezTo>
                    <a:pt x="5404" y="2838"/>
                    <a:pt x="5838" y="1837"/>
                    <a:pt x="5838" y="1503"/>
                  </a:cubicBezTo>
                  <a:cubicBezTo>
                    <a:pt x="5838" y="502"/>
                    <a:pt x="5619" y="1"/>
                    <a:pt x="5181" y="1"/>
                  </a:cubicBezTo>
                  <a:close/>
                  <a:moveTo>
                    <a:pt x="1268" y="8909"/>
                  </a:moveTo>
                  <a:cubicBezTo>
                    <a:pt x="434" y="8976"/>
                    <a:pt x="0" y="9443"/>
                    <a:pt x="0" y="10343"/>
                  </a:cubicBezTo>
                  <a:cubicBezTo>
                    <a:pt x="0" y="10377"/>
                    <a:pt x="34" y="10610"/>
                    <a:pt x="167" y="11044"/>
                  </a:cubicBezTo>
                  <a:cubicBezTo>
                    <a:pt x="367" y="11477"/>
                    <a:pt x="734" y="11677"/>
                    <a:pt x="1268" y="11677"/>
                  </a:cubicBezTo>
                  <a:cubicBezTo>
                    <a:pt x="1768" y="11677"/>
                    <a:pt x="2102" y="11477"/>
                    <a:pt x="2335" y="11110"/>
                  </a:cubicBezTo>
                  <a:cubicBezTo>
                    <a:pt x="2502" y="10844"/>
                    <a:pt x="2569" y="10577"/>
                    <a:pt x="2569" y="10276"/>
                  </a:cubicBezTo>
                  <a:cubicBezTo>
                    <a:pt x="2569" y="9342"/>
                    <a:pt x="2135" y="8909"/>
                    <a:pt x="1268" y="8909"/>
                  </a:cubicBezTo>
                  <a:close/>
                </a:path>
              </a:pathLst>
            </a:custGeom>
            <a:solidFill>
              <a:srgbClr val="FAE0A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2275630" y="4500716"/>
              <a:ext cx="116078" cy="131231"/>
            </a:xfrm>
            <a:custGeom>
              <a:avLst/>
              <a:gdLst/>
              <a:ahLst/>
              <a:cxnLst/>
              <a:rect l="l" t="t" r="r" b="b"/>
              <a:pathLst>
                <a:path w="4604" h="5205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3470"/>
                    <a:pt x="1501" y="5204"/>
                    <a:pt x="4570" y="5204"/>
                  </a:cubicBezTo>
                  <a:lnTo>
                    <a:pt x="4604" y="5204"/>
                  </a:lnTo>
                  <a:lnTo>
                    <a:pt x="4604" y="134"/>
                  </a:lnTo>
                  <a:cubicBezTo>
                    <a:pt x="3103" y="134"/>
                    <a:pt x="1568" y="67"/>
                    <a:pt x="67" y="1"/>
                  </a:cubicBezTo>
                  <a:close/>
                </a:path>
              </a:pathLst>
            </a:custGeom>
            <a:solidFill>
              <a:srgbClr val="59595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2391684" y="4500716"/>
              <a:ext cx="114414" cy="131231"/>
            </a:xfrm>
            <a:custGeom>
              <a:avLst/>
              <a:gdLst/>
              <a:ahLst/>
              <a:cxnLst/>
              <a:rect l="l" t="t" r="r" b="b"/>
              <a:pathLst>
                <a:path w="4538" h="5205" extrusionOk="0">
                  <a:moveTo>
                    <a:pt x="4470" y="1"/>
                  </a:moveTo>
                  <a:lnTo>
                    <a:pt x="4470" y="1"/>
                  </a:lnTo>
                  <a:cubicBezTo>
                    <a:pt x="4037" y="34"/>
                    <a:pt x="3637" y="67"/>
                    <a:pt x="3203" y="67"/>
                  </a:cubicBezTo>
                  <a:cubicBezTo>
                    <a:pt x="2135" y="101"/>
                    <a:pt x="1068" y="134"/>
                    <a:pt x="1" y="134"/>
                  </a:cubicBezTo>
                  <a:lnTo>
                    <a:pt x="1" y="5204"/>
                  </a:lnTo>
                  <a:cubicBezTo>
                    <a:pt x="3036" y="5204"/>
                    <a:pt x="4537" y="3470"/>
                    <a:pt x="4470" y="1"/>
                  </a:cubicBezTo>
                  <a:close/>
                </a:path>
              </a:pathLst>
            </a:custGeom>
            <a:solidFill>
              <a:srgbClr val="B271C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2041835" y="3954058"/>
              <a:ext cx="349874" cy="503796"/>
            </a:xfrm>
            <a:custGeom>
              <a:avLst/>
              <a:gdLst/>
              <a:ahLst/>
              <a:cxnLst/>
              <a:rect l="l" t="t" r="r" b="b"/>
              <a:pathLst>
                <a:path w="13877" h="19982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568"/>
                    <a:pt x="67" y="1135"/>
                    <a:pt x="100" y="1735"/>
                  </a:cubicBezTo>
                  <a:cubicBezTo>
                    <a:pt x="133" y="4137"/>
                    <a:pt x="1234" y="5471"/>
                    <a:pt x="3369" y="5638"/>
                  </a:cubicBezTo>
                  <a:cubicBezTo>
                    <a:pt x="6872" y="5971"/>
                    <a:pt x="10374" y="6138"/>
                    <a:pt x="13877" y="6138"/>
                  </a:cubicBezTo>
                  <a:lnTo>
                    <a:pt x="13877" y="1035"/>
                  </a:lnTo>
                  <a:cubicBezTo>
                    <a:pt x="9273" y="1035"/>
                    <a:pt x="4670" y="701"/>
                    <a:pt x="0" y="1"/>
                  </a:cubicBezTo>
                  <a:close/>
                  <a:moveTo>
                    <a:pt x="1268" y="6872"/>
                  </a:moveTo>
                  <a:cubicBezTo>
                    <a:pt x="1268" y="7439"/>
                    <a:pt x="1301" y="8006"/>
                    <a:pt x="1334" y="8573"/>
                  </a:cubicBezTo>
                  <a:cubicBezTo>
                    <a:pt x="1368" y="11008"/>
                    <a:pt x="2368" y="12309"/>
                    <a:pt x="4336" y="12509"/>
                  </a:cubicBezTo>
                  <a:cubicBezTo>
                    <a:pt x="7505" y="12843"/>
                    <a:pt x="10674" y="13010"/>
                    <a:pt x="13877" y="13010"/>
                  </a:cubicBezTo>
                  <a:lnTo>
                    <a:pt x="13877" y="7873"/>
                  </a:lnTo>
                  <a:cubicBezTo>
                    <a:pt x="9707" y="7873"/>
                    <a:pt x="5471" y="7539"/>
                    <a:pt x="1268" y="6872"/>
                  </a:cubicBezTo>
                  <a:close/>
                  <a:moveTo>
                    <a:pt x="2435" y="13844"/>
                  </a:moveTo>
                  <a:cubicBezTo>
                    <a:pt x="2435" y="14411"/>
                    <a:pt x="2468" y="14978"/>
                    <a:pt x="2502" y="15545"/>
                  </a:cubicBezTo>
                  <a:cubicBezTo>
                    <a:pt x="2535" y="17980"/>
                    <a:pt x="3436" y="19281"/>
                    <a:pt x="5204" y="19481"/>
                  </a:cubicBezTo>
                  <a:cubicBezTo>
                    <a:pt x="6538" y="19615"/>
                    <a:pt x="7839" y="19748"/>
                    <a:pt x="9173" y="19848"/>
                  </a:cubicBezTo>
                  <a:cubicBezTo>
                    <a:pt x="10741" y="19948"/>
                    <a:pt x="12309" y="19982"/>
                    <a:pt x="13877" y="19982"/>
                  </a:cubicBezTo>
                  <a:lnTo>
                    <a:pt x="13877" y="14845"/>
                  </a:lnTo>
                  <a:cubicBezTo>
                    <a:pt x="10074" y="14845"/>
                    <a:pt x="6271" y="14511"/>
                    <a:pt x="2435" y="13844"/>
                  </a:cubicBezTo>
                  <a:close/>
                </a:path>
              </a:pathLst>
            </a:custGeom>
            <a:solidFill>
              <a:srgbClr val="A0A0A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2391684" y="3954058"/>
              <a:ext cx="349042" cy="503796"/>
            </a:xfrm>
            <a:custGeom>
              <a:avLst/>
              <a:gdLst/>
              <a:ahLst/>
              <a:cxnLst/>
              <a:rect l="l" t="t" r="r" b="b"/>
              <a:pathLst>
                <a:path w="13844" h="19982" extrusionOk="0">
                  <a:moveTo>
                    <a:pt x="13844" y="1"/>
                  </a:moveTo>
                  <a:lnTo>
                    <a:pt x="13844" y="1"/>
                  </a:lnTo>
                  <a:cubicBezTo>
                    <a:pt x="9274" y="701"/>
                    <a:pt x="4637" y="1035"/>
                    <a:pt x="1" y="1035"/>
                  </a:cubicBezTo>
                  <a:lnTo>
                    <a:pt x="1" y="6138"/>
                  </a:lnTo>
                  <a:cubicBezTo>
                    <a:pt x="3503" y="6138"/>
                    <a:pt x="6972" y="5971"/>
                    <a:pt x="10475" y="5638"/>
                  </a:cubicBezTo>
                  <a:cubicBezTo>
                    <a:pt x="12576" y="5404"/>
                    <a:pt x="13677" y="4003"/>
                    <a:pt x="13810" y="1435"/>
                  </a:cubicBezTo>
                  <a:cubicBezTo>
                    <a:pt x="13810" y="968"/>
                    <a:pt x="13844" y="501"/>
                    <a:pt x="13844" y="1"/>
                  </a:cubicBezTo>
                  <a:close/>
                  <a:moveTo>
                    <a:pt x="12576" y="6872"/>
                  </a:moveTo>
                  <a:lnTo>
                    <a:pt x="12576" y="6872"/>
                  </a:lnTo>
                  <a:cubicBezTo>
                    <a:pt x="8596" y="7541"/>
                    <a:pt x="4616" y="7875"/>
                    <a:pt x="578" y="7875"/>
                  </a:cubicBezTo>
                  <a:cubicBezTo>
                    <a:pt x="386" y="7875"/>
                    <a:pt x="193" y="7874"/>
                    <a:pt x="1" y="7873"/>
                  </a:cubicBezTo>
                  <a:lnTo>
                    <a:pt x="1" y="13010"/>
                  </a:lnTo>
                  <a:cubicBezTo>
                    <a:pt x="3170" y="13010"/>
                    <a:pt x="6338" y="12843"/>
                    <a:pt x="9541" y="12509"/>
                  </a:cubicBezTo>
                  <a:cubicBezTo>
                    <a:pt x="11442" y="12243"/>
                    <a:pt x="12443" y="10842"/>
                    <a:pt x="12543" y="8273"/>
                  </a:cubicBezTo>
                  <a:cubicBezTo>
                    <a:pt x="12576" y="7806"/>
                    <a:pt x="12576" y="7339"/>
                    <a:pt x="12576" y="6872"/>
                  </a:cubicBezTo>
                  <a:close/>
                  <a:moveTo>
                    <a:pt x="11409" y="13844"/>
                  </a:moveTo>
                  <a:lnTo>
                    <a:pt x="11409" y="13844"/>
                  </a:lnTo>
                  <a:cubicBezTo>
                    <a:pt x="7639" y="14511"/>
                    <a:pt x="3837" y="14845"/>
                    <a:pt x="1" y="14845"/>
                  </a:cubicBezTo>
                  <a:lnTo>
                    <a:pt x="1" y="19982"/>
                  </a:lnTo>
                  <a:cubicBezTo>
                    <a:pt x="1435" y="19982"/>
                    <a:pt x="2869" y="19948"/>
                    <a:pt x="4304" y="19848"/>
                  </a:cubicBezTo>
                  <a:cubicBezTo>
                    <a:pt x="5771" y="19781"/>
                    <a:pt x="7206" y="19648"/>
                    <a:pt x="8640" y="19481"/>
                  </a:cubicBezTo>
                  <a:cubicBezTo>
                    <a:pt x="10375" y="19214"/>
                    <a:pt x="11275" y="17813"/>
                    <a:pt x="11375" y="15245"/>
                  </a:cubicBezTo>
                  <a:cubicBezTo>
                    <a:pt x="11409" y="14778"/>
                    <a:pt x="11409" y="14311"/>
                    <a:pt x="11409" y="13844"/>
                  </a:cubicBezTo>
                  <a:close/>
                </a:path>
              </a:pathLst>
            </a:custGeom>
            <a:solidFill>
              <a:srgbClr val="D9B9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43"/>
          <p:cNvSpPr txBox="1"/>
          <p:nvPr/>
        </p:nvSpPr>
        <p:spPr>
          <a:xfrm>
            <a:off x="4956103" y="1319450"/>
            <a:ext cx="3842435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Здатний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побудувати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довірливі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професійні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відносини</a:t>
            </a:r>
            <a:endParaRPr lang="ru-RU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2" name="Google Shape;1072;p43"/>
          <p:cNvSpPr txBox="1"/>
          <p:nvPr/>
        </p:nvSpPr>
        <p:spPr>
          <a:xfrm>
            <a:off x="4956103" y="2279029"/>
            <a:ext cx="3842435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Уважний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до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делікатних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поточних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питань</a:t>
            </a:r>
            <a:endParaRPr lang="ru-RU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3" name="Google Shape;1073;p43"/>
          <p:cNvSpPr txBox="1"/>
          <p:nvPr/>
        </p:nvSpPr>
        <p:spPr>
          <a:xfrm>
            <a:off x="4956102" y="2758819"/>
            <a:ext cx="4187898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Успішно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співпрацює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з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представниками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інших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культур</a:t>
            </a:r>
          </a:p>
        </p:txBody>
      </p:sp>
      <p:sp>
        <p:nvSpPr>
          <p:cNvPr id="1074" name="Google Shape;1074;p43"/>
          <p:cNvSpPr txBox="1"/>
          <p:nvPr/>
        </p:nvSpPr>
        <p:spPr>
          <a:xfrm>
            <a:off x="4956103" y="1799240"/>
            <a:ext cx="3842435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Знає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, як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виразити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турботу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щодо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емоційних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професійних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потреб учителя </a:t>
            </a:r>
            <a:endParaRPr lang="ru-RU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5" name="Google Shape;1075;p43"/>
          <p:cNvSpPr txBox="1"/>
          <p:nvPr/>
        </p:nvSpPr>
        <p:spPr>
          <a:xfrm>
            <a:off x="4956102" y="3718398"/>
            <a:ext cx="3842435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Терплячий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неприскіпливий</a:t>
            </a:r>
            <a:endParaRPr lang="ru-RU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6" name="Google Shape;1076;p43"/>
          <p:cNvSpPr txBox="1"/>
          <p:nvPr/>
        </p:nvSpPr>
        <p:spPr>
          <a:xfrm>
            <a:off x="4956103" y="3238608"/>
            <a:ext cx="4054732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Легко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йде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на контакт і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налагоджує</a:t>
            </a:r>
            <a:r>
              <a:rPr lang="ru-RU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взаємовідносини</a:t>
            </a:r>
            <a:endParaRPr lang="ru-RU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5" name="Google Shape;1085;p43"/>
          <p:cNvCxnSpPr/>
          <p:nvPr/>
        </p:nvCxnSpPr>
        <p:spPr>
          <a:xfrm>
            <a:off x="4069004" y="1568750"/>
            <a:ext cx="72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6" name="Google Shape;1086;p43"/>
          <p:cNvCxnSpPr/>
          <p:nvPr/>
        </p:nvCxnSpPr>
        <p:spPr>
          <a:xfrm>
            <a:off x="4069004" y="2048538"/>
            <a:ext cx="72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7" name="Google Shape;1087;p43"/>
          <p:cNvCxnSpPr/>
          <p:nvPr/>
        </p:nvCxnSpPr>
        <p:spPr>
          <a:xfrm>
            <a:off x="4100718" y="2528320"/>
            <a:ext cx="72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8" name="Google Shape;1088;p43"/>
          <p:cNvCxnSpPr/>
          <p:nvPr/>
        </p:nvCxnSpPr>
        <p:spPr>
          <a:xfrm>
            <a:off x="4115744" y="2997795"/>
            <a:ext cx="72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9" name="Google Shape;1089;p43"/>
          <p:cNvCxnSpPr/>
          <p:nvPr/>
        </p:nvCxnSpPr>
        <p:spPr>
          <a:xfrm>
            <a:off x="4115744" y="3487859"/>
            <a:ext cx="72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0" name="Google Shape;1090;p43"/>
          <p:cNvCxnSpPr/>
          <p:nvPr/>
        </p:nvCxnSpPr>
        <p:spPr>
          <a:xfrm rot="10800000">
            <a:off x="4115744" y="3967698"/>
            <a:ext cx="72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Google Shape;257;p33"/>
          <p:cNvSpPr/>
          <p:nvPr/>
        </p:nvSpPr>
        <p:spPr>
          <a:xfrm>
            <a:off x="161650" y="164795"/>
            <a:ext cx="8636889" cy="464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uk-UA" sz="20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/>
            <a:r>
              <a:rPr lang="uk-UA" sz="2000" b="1" dirty="0" smtClean="0">
                <a:latin typeface="Roboto"/>
                <a:ea typeface="Roboto"/>
                <a:cs typeface="Roboto"/>
                <a:sym typeface="Roboto"/>
              </a:rPr>
              <a:t>4   </a:t>
            </a:r>
            <a:r>
              <a:rPr lang="uk-UA" sz="2000" b="1" dirty="0">
                <a:latin typeface="Roboto"/>
                <a:ea typeface="Roboto"/>
                <a:cs typeface="Roboto"/>
                <a:sym typeface="Roboto"/>
              </a:rPr>
              <a:t>Міжособистісні якості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endParaRPr sz="20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9975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/>
        </p:nvSpPr>
        <p:spPr>
          <a:xfrm flipH="1">
            <a:off x="71018" y="940731"/>
            <a:ext cx="7781973" cy="327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endParaRPr lang="ru-RU" sz="16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3"/>
          <p:cNvSpPr/>
          <p:nvPr/>
        </p:nvSpPr>
        <p:spPr>
          <a:xfrm>
            <a:off x="161650" y="164795"/>
            <a:ext cx="8636889" cy="464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СПІВПРАЦЯ МІЖ НАСТАВНИКОМ  </a:t>
            </a:r>
          </a:p>
          <a:p>
            <a:pPr lvl="0" algn="ctr"/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І КЕРІВНИКОМ ЗАКЛАДУ ОСВІТИ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7" y="597480"/>
            <a:ext cx="8137372" cy="442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36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8"/>
          <p:cNvGrpSpPr/>
          <p:nvPr/>
        </p:nvGrpSpPr>
        <p:grpSpPr>
          <a:xfrm>
            <a:off x="88778" y="3387412"/>
            <a:ext cx="5296748" cy="1282241"/>
            <a:chOff x="2379750" y="3387413"/>
            <a:chExt cx="3005775" cy="909950"/>
          </a:xfrm>
        </p:grpSpPr>
        <p:sp>
          <p:nvSpPr>
            <p:cNvPr id="186" name="Google Shape;186;p18"/>
            <p:cNvSpPr/>
            <p:nvPr/>
          </p:nvSpPr>
          <p:spPr>
            <a:xfrm>
              <a:off x="2379750" y="3387413"/>
              <a:ext cx="2554825" cy="909950"/>
            </a:xfrm>
            <a:custGeom>
              <a:avLst/>
              <a:gdLst/>
              <a:ahLst/>
              <a:cxnLst/>
              <a:rect l="l" t="t" r="r" b="b"/>
              <a:pathLst>
                <a:path w="102193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lnTo>
                    <a:pt x="102192" y="36397"/>
                  </a:lnTo>
                  <a:cubicBezTo>
                    <a:pt x="92143" y="36397"/>
                    <a:pt x="83999" y="28242"/>
                    <a:pt x="83999" y="18193"/>
                  </a:cubicBezTo>
                  <a:cubicBezTo>
                    <a:pt x="83999" y="8144"/>
                    <a:pt x="92143" y="0"/>
                    <a:pt x="10219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ru-RU" dirty="0" smtClean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Тренер - </a:t>
              </a:r>
              <a:r>
                <a:rPr lang="ru-RU" dirty="0" err="1" smtClean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викладач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веде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навчально-тренувальну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роботу,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направлену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на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виховання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та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вдосконалення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майстерності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,</a:t>
              </a:r>
            </a:p>
            <a:p>
              <a:pPr lvl="0" algn="ctr">
                <a:buClr>
                  <a:schemeClr val="dk1"/>
                </a:buClr>
                <a:buSzPts val="1100"/>
              </a:pP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розвиток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функціональних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можливостей</a:t>
              </a:r>
              <a:endParaRPr lang="ru-RU" dirty="0">
                <a:solidFill>
                  <a:schemeClr val="accent2">
                    <a:lumMod val="10000"/>
                  </a:schemeClr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buClr>
                  <a:schemeClr val="dk1"/>
                </a:buClr>
                <a:buSzPts val="1100"/>
              </a:pPr>
              <a:r>
                <a:rPr lang="ru-RU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lang="ru-RU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4475550" y="3387413"/>
              <a:ext cx="909975" cy="909950"/>
            </a:xfrm>
            <a:custGeom>
              <a:avLst/>
              <a:gdLst/>
              <a:ahLst/>
              <a:cxnLst/>
              <a:rect l="l" t="t" r="r" b="b"/>
              <a:pathLst>
                <a:path w="36399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cubicBezTo>
                    <a:pt x="28254" y="36397"/>
                    <a:pt x="36398" y="28242"/>
                    <a:pt x="36398" y="18193"/>
                  </a:cubicBezTo>
                  <a:cubicBezTo>
                    <a:pt x="36398" y="8144"/>
                    <a:pt x="28254" y="0"/>
                    <a:pt x="1819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18"/>
          <p:cNvGrpSpPr/>
          <p:nvPr/>
        </p:nvGrpSpPr>
        <p:grpSpPr>
          <a:xfrm>
            <a:off x="3758198" y="2648612"/>
            <a:ext cx="5040000" cy="1080000"/>
            <a:chOff x="3758200" y="2648613"/>
            <a:chExt cx="3006050" cy="909975"/>
          </a:xfrm>
        </p:grpSpPr>
        <p:sp>
          <p:nvSpPr>
            <p:cNvPr id="190" name="Google Shape;190;p18"/>
            <p:cNvSpPr/>
            <p:nvPr/>
          </p:nvSpPr>
          <p:spPr>
            <a:xfrm>
              <a:off x="4209450" y="2648613"/>
              <a:ext cx="2554800" cy="909975"/>
            </a:xfrm>
            <a:custGeom>
              <a:avLst/>
              <a:gdLst/>
              <a:ahLst/>
              <a:cxnLst/>
              <a:rect l="l" t="t" r="r" b="b"/>
              <a:pathLst>
                <a:path w="102192" h="36399" extrusionOk="0">
                  <a:moveTo>
                    <a:pt x="1" y="1"/>
                  </a:moveTo>
                  <a:cubicBezTo>
                    <a:pt x="10049" y="1"/>
                    <a:pt x="18193" y="8145"/>
                    <a:pt x="18193" y="18194"/>
                  </a:cubicBezTo>
                  <a:cubicBezTo>
                    <a:pt x="18193" y="28242"/>
                    <a:pt x="10049" y="36398"/>
                    <a:pt x="1" y="36398"/>
                  </a:cubicBezTo>
                  <a:lnTo>
                    <a:pt x="83999" y="36398"/>
                  </a:lnTo>
                  <a:cubicBezTo>
                    <a:pt x="94048" y="36398"/>
                    <a:pt x="102192" y="28242"/>
                    <a:pt x="102192" y="18194"/>
                  </a:cubicBezTo>
                  <a:cubicBezTo>
                    <a:pt x="102192" y="8145"/>
                    <a:pt x="94048" y="1"/>
                    <a:pt x="8399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731500" tIns="91425" rIns="4572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ru-RU" b="1" dirty="0" smtClean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Консультант</a:t>
              </a:r>
              <a:r>
                <a:rPr lang="ru-RU" dirty="0" smtClean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- той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хто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дає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консультації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з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питань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свого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фаху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</a:p>
            <a:p>
              <a:pPr lvl="0" algn="ctr">
                <a:buClr>
                  <a:schemeClr val="dk1"/>
                </a:buClr>
                <a:buSzPts val="1100"/>
              </a:pPr>
              <a:r>
                <a:rPr lang="ru-RU" dirty="0" smtClean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lang="ru-RU" dirty="0">
                <a:solidFill>
                  <a:schemeClr val="accent2">
                    <a:lumMod val="10000"/>
                  </a:schemeClr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3758200" y="2648613"/>
              <a:ext cx="909975" cy="909975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3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2"/>
                    <a:pt x="8145" y="36398"/>
                    <a:pt x="18193" y="36398"/>
                  </a:cubicBezTo>
                  <a:cubicBezTo>
                    <a:pt x="28242" y="36398"/>
                    <a:pt x="36398" y="28242"/>
                    <a:pt x="36398" y="18194"/>
                  </a:cubicBezTo>
                  <a:cubicBezTo>
                    <a:pt x="36398" y="8145"/>
                    <a:pt x="28242" y="1"/>
                    <a:pt x="1819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3758199" y="1211237"/>
            <a:ext cx="5040000" cy="1080000"/>
            <a:chOff x="3758200" y="1211238"/>
            <a:chExt cx="3006050" cy="909950"/>
          </a:xfrm>
        </p:grpSpPr>
        <p:sp>
          <p:nvSpPr>
            <p:cNvPr id="193" name="Google Shape;193;p18"/>
            <p:cNvSpPr/>
            <p:nvPr/>
          </p:nvSpPr>
          <p:spPr>
            <a:xfrm>
              <a:off x="4209450" y="1211238"/>
              <a:ext cx="2554800" cy="909950"/>
            </a:xfrm>
            <a:custGeom>
              <a:avLst/>
              <a:gdLst/>
              <a:ahLst/>
              <a:cxnLst/>
              <a:rect l="l" t="t" r="r" b="b"/>
              <a:pathLst>
                <a:path w="102192" h="36398" extrusionOk="0">
                  <a:moveTo>
                    <a:pt x="1" y="1"/>
                  </a:moveTo>
                  <a:cubicBezTo>
                    <a:pt x="10049" y="1"/>
                    <a:pt x="18193" y="8145"/>
                    <a:pt x="18193" y="18193"/>
                  </a:cubicBezTo>
                  <a:cubicBezTo>
                    <a:pt x="18193" y="28242"/>
                    <a:pt x="10049" y="36398"/>
                    <a:pt x="1" y="36398"/>
                  </a:cubicBezTo>
                  <a:lnTo>
                    <a:pt x="83999" y="36398"/>
                  </a:lnTo>
                  <a:cubicBezTo>
                    <a:pt x="94048" y="36398"/>
                    <a:pt x="102192" y="28242"/>
                    <a:pt x="102192" y="18193"/>
                  </a:cubicBezTo>
                  <a:cubicBezTo>
                    <a:pt x="102192" y="8145"/>
                    <a:pt x="94048" y="1"/>
                    <a:pt x="8399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731500" tIns="91425" rIns="4572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endParaRPr lang="ru-RU" b="1" dirty="0" smtClean="0">
                <a:solidFill>
                  <a:schemeClr val="accent2">
                    <a:lumMod val="10000"/>
                  </a:schemeClr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buClr>
                  <a:schemeClr val="dk1"/>
                </a:buClr>
                <a:buSzPts val="1100"/>
              </a:pPr>
              <a:r>
                <a:rPr lang="ru-RU" b="1" dirty="0" err="1" smtClean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Фасилітатор</a:t>
              </a:r>
              <a:r>
                <a:rPr lang="ru-RU" b="1" dirty="0" smtClean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- </a:t>
              </a:r>
              <a:r>
                <a:rPr lang="ru-RU" dirty="0" err="1" smtClean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вчитель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основне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завдання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якого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полягає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в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стимулюванні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та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направленні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процесу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самостійного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пошуку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інформації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  <a:p>
              <a:pPr lvl="0" algn="ctr">
                <a:buClr>
                  <a:schemeClr val="dk1"/>
                </a:buClr>
                <a:buSzPts val="1100"/>
              </a:pPr>
              <a:r>
                <a:rPr lang="ru-RU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:  </a:t>
              </a:r>
              <a:endParaRPr lang="ru-RU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3758200" y="1211238"/>
              <a:ext cx="909975" cy="909950"/>
            </a:xfrm>
            <a:custGeom>
              <a:avLst/>
              <a:gdLst/>
              <a:ahLst/>
              <a:cxnLst/>
              <a:rect l="l" t="t" r="r" b="b"/>
              <a:pathLst>
                <a:path w="36399" h="36398" extrusionOk="0">
                  <a:moveTo>
                    <a:pt x="18193" y="1"/>
                  </a:moveTo>
                  <a:cubicBezTo>
                    <a:pt x="8145" y="1"/>
                    <a:pt x="1" y="8145"/>
                    <a:pt x="1" y="18193"/>
                  </a:cubicBezTo>
                  <a:cubicBezTo>
                    <a:pt x="1" y="28242"/>
                    <a:pt x="8145" y="36398"/>
                    <a:pt x="18193" y="36398"/>
                  </a:cubicBezTo>
                  <a:cubicBezTo>
                    <a:pt x="28242" y="36398"/>
                    <a:pt x="36398" y="28242"/>
                    <a:pt x="36398" y="18193"/>
                  </a:cubicBezTo>
                  <a:cubicBezTo>
                    <a:pt x="36398" y="8145"/>
                    <a:pt x="28242" y="1"/>
                    <a:pt x="1819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18"/>
          <p:cNvGrpSpPr/>
          <p:nvPr/>
        </p:nvGrpSpPr>
        <p:grpSpPr>
          <a:xfrm>
            <a:off x="532660" y="1927688"/>
            <a:ext cx="4852865" cy="909975"/>
            <a:chOff x="2379750" y="1927688"/>
            <a:chExt cx="3005775" cy="909975"/>
          </a:xfrm>
        </p:grpSpPr>
        <p:sp>
          <p:nvSpPr>
            <p:cNvPr id="196" name="Google Shape;196;p18"/>
            <p:cNvSpPr/>
            <p:nvPr/>
          </p:nvSpPr>
          <p:spPr>
            <a:xfrm>
              <a:off x="2379750" y="1927688"/>
              <a:ext cx="2554825" cy="909975"/>
            </a:xfrm>
            <a:custGeom>
              <a:avLst/>
              <a:gdLst/>
              <a:ahLst/>
              <a:cxnLst/>
              <a:rect l="l" t="t" r="r" b="b"/>
              <a:pathLst>
                <a:path w="102193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lnTo>
                    <a:pt x="102192" y="36398"/>
                  </a:lnTo>
                  <a:cubicBezTo>
                    <a:pt x="92143" y="36398"/>
                    <a:pt x="83999" y="28243"/>
                    <a:pt x="83999" y="18194"/>
                  </a:cubicBezTo>
                  <a:cubicBezTo>
                    <a:pt x="83999" y="8145"/>
                    <a:pt x="92143" y="1"/>
                    <a:pt x="10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ru-RU" dirty="0" err="1" smtClean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Лідер</a:t>
              </a:r>
              <a:r>
                <a:rPr lang="ru-RU" dirty="0" smtClean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той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хто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веде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; перший,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що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йде</a:t>
              </a:r>
              <a:r>
                <a:rPr lang="ru-RU" dirty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dirty="0" err="1" smtClean="0">
                  <a:solidFill>
                    <a:schemeClr val="accent2">
                      <a:lumMod val="1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попереду</a:t>
              </a:r>
              <a:endParaRPr lang="ru-RU" dirty="0">
                <a:solidFill>
                  <a:schemeClr val="accent2">
                    <a:lumMod val="10000"/>
                  </a:schemeClr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buClr>
                  <a:schemeClr val="dk1"/>
                </a:buClr>
                <a:buSzPts val="1100"/>
              </a:pPr>
              <a:r>
                <a:rPr lang="ru-RU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lang="ru-RU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4475550" y="1927688"/>
              <a:ext cx="909975" cy="909975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cubicBezTo>
                    <a:pt x="28254" y="36398"/>
                    <a:pt x="36398" y="28243"/>
                    <a:pt x="36398" y="18194"/>
                  </a:cubicBezTo>
                  <a:cubicBezTo>
                    <a:pt x="36398" y="8145"/>
                    <a:pt x="28254" y="1"/>
                    <a:pt x="18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8"/>
          <p:cNvSpPr/>
          <p:nvPr/>
        </p:nvSpPr>
        <p:spPr>
          <a:xfrm>
            <a:off x="3907325" y="1367513"/>
            <a:ext cx="1342300" cy="2773300"/>
          </a:xfrm>
          <a:custGeom>
            <a:avLst/>
            <a:gdLst/>
            <a:ahLst/>
            <a:cxnLst/>
            <a:rect l="l" t="t" r="r" b="b"/>
            <a:pathLst>
              <a:path w="53692" h="110932" extrusionOk="0">
                <a:moveTo>
                  <a:pt x="12240" y="0"/>
                </a:moveTo>
                <a:cubicBezTo>
                  <a:pt x="5644" y="0"/>
                  <a:pt x="298" y="5346"/>
                  <a:pt x="286" y="11930"/>
                </a:cubicBezTo>
                <a:cubicBezTo>
                  <a:pt x="286" y="18312"/>
                  <a:pt x="5501" y="23694"/>
                  <a:pt x="11883" y="23884"/>
                </a:cubicBezTo>
                <a:lnTo>
                  <a:pt x="12038" y="23884"/>
                </a:lnTo>
                <a:cubicBezTo>
                  <a:pt x="16646" y="23956"/>
                  <a:pt x="21063" y="25670"/>
                  <a:pt x="24325" y="28933"/>
                </a:cubicBezTo>
                <a:lnTo>
                  <a:pt x="24480" y="29087"/>
                </a:lnTo>
                <a:cubicBezTo>
                  <a:pt x="27492" y="32100"/>
                  <a:pt x="29028" y="36219"/>
                  <a:pt x="28992" y="40482"/>
                </a:cubicBezTo>
                <a:cubicBezTo>
                  <a:pt x="28992" y="40517"/>
                  <a:pt x="28992" y="40565"/>
                  <a:pt x="28992" y="40601"/>
                </a:cubicBezTo>
                <a:cubicBezTo>
                  <a:pt x="28992" y="40624"/>
                  <a:pt x="28992" y="40648"/>
                  <a:pt x="28992" y="40660"/>
                </a:cubicBezTo>
                <a:cubicBezTo>
                  <a:pt x="29004" y="45077"/>
                  <a:pt x="27445" y="49340"/>
                  <a:pt x="24325" y="52447"/>
                </a:cubicBezTo>
                <a:lnTo>
                  <a:pt x="23932" y="52840"/>
                </a:lnTo>
                <a:cubicBezTo>
                  <a:pt x="21027" y="55757"/>
                  <a:pt x="17094" y="57513"/>
                  <a:pt x="12988" y="57513"/>
                </a:cubicBezTo>
                <a:cubicBezTo>
                  <a:pt x="12854" y="57513"/>
                  <a:pt x="12720" y="57511"/>
                  <a:pt x="12586" y="57508"/>
                </a:cubicBezTo>
                <a:cubicBezTo>
                  <a:pt x="12467" y="57502"/>
                  <a:pt x="12348" y="57499"/>
                  <a:pt x="12228" y="57499"/>
                </a:cubicBezTo>
                <a:cubicBezTo>
                  <a:pt x="12109" y="57499"/>
                  <a:pt x="11990" y="57502"/>
                  <a:pt x="11871" y="57508"/>
                </a:cubicBezTo>
                <a:cubicBezTo>
                  <a:pt x="5704" y="57686"/>
                  <a:pt x="572" y="62734"/>
                  <a:pt x="298" y="68902"/>
                </a:cubicBezTo>
                <a:cubicBezTo>
                  <a:pt x="1" y="75736"/>
                  <a:pt x="5454" y="81379"/>
                  <a:pt x="12228" y="81379"/>
                </a:cubicBezTo>
                <a:lnTo>
                  <a:pt x="12288" y="81379"/>
                </a:lnTo>
                <a:cubicBezTo>
                  <a:pt x="12321" y="81379"/>
                  <a:pt x="12353" y="81379"/>
                  <a:pt x="12386" y="81379"/>
                </a:cubicBezTo>
                <a:cubicBezTo>
                  <a:pt x="16114" y="81379"/>
                  <a:pt x="19729" y="82724"/>
                  <a:pt x="22373" y="85368"/>
                </a:cubicBezTo>
                <a:lnTo>
                  <a:pt x="23861" y="86856"/>
                </a:lnTo>
                <a:cubicBezTo>
                  <a:pt x="27159" y="90154"/>
                  <a:pt x="28861" y="94643"/>
                  <a:pt x="28992" y="99310"/>
                </a:cubicBezTo>
                <a:cubicBezTo>
                  <a:pt x="29004" y="99834"/>
                  <a:pt x="29052" y="100370"/>
                  <a:pt x="29135" y="100906"/>
                </a:cubicBezTo>
                <a:cubicBezTo>
                  <a:pt x="29945" y="106085"/>
                  <a:pt x="34184" y="110181"/>
                  <a:pt x="39387" y="110835"/>
                </a:cubicBezTo>
                <a:cubicBezTo>
                  <a:pt x="39906" y="110900"/>
                  <a:pt x="40420" y="110932"/>
                  <a:pt x="40927" y="110932"/>
                </a:cubicBezTo>
                <a:cubicBezTo>
                  <a:pt x="48036" y="110932"/>
                  <a:pt x="53692" y="104720"/>
                  <a:pt x="52769" y="97429"/>
                </a:cubicBezTo>
                <a:cubicBezTo>
                  <a:pt x="52102" y="92214"/>
                  <a:pt x="47959" y="87964"/>
                  <a:pt x="42768" y="87190"/>
                </a:cubicBezTo>
                <a:cubicBezTo>
                  <a:pt x="42232" y="87106"/>
                  <a:pt x="41708" y="87071"/>
                  <a:pt x="41184" y="87059"/>
                </a:cubicBezTo>
                <a:cubicBezTo>
                  <a:pt x="36470" y="86952"/>
                  <a:pt x="31921" y="85261"/>
                  <a:pt x="28588" y="81915"/>
                </a:cubicBezTo>
                <a:lnTo>
                  <a:pt x="28052" y="81391"/>
                </a:lnTo>
                <a:cubicBezTo>
                  <a:pt x="25182" y="78510"/>
                  <a:pt x="23789" y="74498"/>
                  <a:pt x="24135" y="70450"/>
                </a:cubicBezTo>
                <a:cubicBezTo>
                  <a:pt x="24159" y="70116"/>
                  <a:pt x="24170" y="69783"/>
                  <a:pt x="24170" y="69438"/>
                </a:cubicBezTo>
                <a:cubicBezTo>
                  <a:pt x="24170" y="69414"/>
                  <a:pt x="24170" y="69402"/>
                  <a:pt x="24170" y="69378"/>
                </a:cubicBezTo>
                <a:cubicBezTo>
                  <a:pt x="24147" y="64985"/>
                  <a:pt x="25718" y="60722"/>
                  <a:pt x="28826" y="57615"/>
                </a:cubicBezTo>
                <a:lnTo>
                  <a:pt x="29231" y="57210"/>
                </a:lnTo>
                <a:cubicBezTo>
                  <a:pt x="32148" y="54293"/>
                  <a:pt x="36081" y="52537"/>
                  <a:pt x="40186" y="52537"/>
                </a:cubicBezTo>
                <a:cubicBezTo>
                  <a:pt x="40320" y="52537"/>
                  <a:pt x="40455" y="52539"/>
                  <a:pt x="40589" y="52543"/>
                </a:cubicBezTo>
                <a:lnTo>
                  <a:pt x="41292" y="52543"/>
                </a:lnTo>
                <a:cubicBezTo>
                  <a:pt x="47459" y="52352"/>
                  <a:pt x="52591" y="47304"/>
                  <a:pt x="52853" y="41136"/>
                </a:cubicBezTo>
                <a:cubicBezTo>
                  <a:pt x="53150" y="34302"/>
                  <a:pt x="47697" y="28659"/>
                  <a:pt x="40923" y="28659"/>
                </a:cubicBezTo>
                <a:cubicBezTo>
                  <a:pt x="40827" y="28659"/>
                  <a:pt x="40720" y="28659"/>
                  <a:pt x="40625" y="28671"/>
                </a:cubicBezTo>
                <a:cubicBezTo>
                  <a:pt x="40491" y="28674"/>
                  <a:pt x="40358" y="28676"/>
                  <a:pt x="40225" y="28676"/>
                </a:cubicBezTo>
                <a:cubicBezTo>
                  <a:pt x="36105" y="28676"/>
                  <a:pt x="32137" y="27076"/>
                  <a:pt x="29219" y="24158"/>
                </a:cubicBezTo>
                <a:cubicBezTo>
                  <a:pt x="25933" y="20884"/>
                  <a:pt x="24230" y="16431"/>
                  <a:pt x="24170" y="11800"/>
                </a:cubicBezTo>
                <a:cubicBezTo>
                  <a:pt x="24170" y="11740"/>
                  <a:pt x="24170" y="11692"/>
                  <a:pt x="24170" y="11645"/>
                </a:cubicBezTo>
                <a:cubicBezTo>
                  <a:pt x="24016" y="5251"/>
                  <a:pt x="18634" y="12"/>
                  <a:pt x="122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18"/>
          <p:cNvGrpSpPr/>
          <p:nvPr/>
        </p:nvGrpSpPr>
        <p:grpSpPr>
          <a:xfrm>
            <a:off x="4761776" y="3656933"/>
            <a:ext cx="337522" cy="370909"/>
            <a:chOff x="-39998250" y="3605325"/>
            <a:chExt cx="288875" cy="317450"/>
          </a:xfrm>
        </p:grpSpPr>
        <p:sp>
          <p:nvSpPr>
            <p:cNvPr id="200" name="Google Shape;200;p18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18"/>
          <p:cNvGrpSpPr/>
          <p:nvPr/>
        </p:nvGrpSpPr>
        <p:grpSpPr>
          <a:xfrm>
            <a:off x="4079723" y="1481693"/>
            <a:ext cx="266921" cy="369039"/>
            <a:chOff x="-38129425" y="3222550"/>
            <a:chExt cx="228450" cy="315850"/>
          </a:xfrm>
        </p:grpSpPr>
        <p:sp>
          <p:nvSpPr>
            <p:cNvPr id="203" name="Google Shape;203;p18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8"/>
          <p:cNvSpPr/>
          <p:nvPr/>
        </p:nvSpPr>
        <p:spPr>
          <a:xfrm>
            <a:off x="4738642" y="2197542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18"/>
          <p:cNvGrpSpPr/>
          <p:nvPr/>
        </p:nvGrpSpPr>
        <p:grpSpPr>
          <a:xfrm>
            <a:off x="4030037" y="2918379"/>
            <a:ext cx="366293" cy="370441"/>
            <a:chOff x="-39647175" y="3972000"/>
            <a:chExt cx="313500" cy="317050"/>
          </a:xfrm>
        </p:grpSpPr>
        <p:sp>
          <p:nvSpPr>
            <p:cNvPr id="207" name="Google Shape;207;p18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187;p58"/>
          <p:cNvSpPr txBox="1">
            <a:spLocks/>
          </p:cNvSpPr>
          <p:nvPr/>
        </p:nvSpPr>
        <p:spPr>
          <a:xfrm>
            <a:off x="195308" y="150920"/>
            <a:ext cx="8691239" cy="86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ru-RU" b="1" dirty="0" smtClean="0">
                <a:solidFill>
                  <a:srgbClr val="7030A0"/>
                </a:solidFill>
              </a:rPr>
              <a:t>ОСНОВНІ РОЛІ НАСТАВНИКА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98454" y="3582296"/>
            <a:ext cx="2565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12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p58"/>
          <p:cNvSpPr txBox="1">
            <a:spLocks noGrp="1"/>
          </p:cNvSpPr>
          <p:nvPr>
            <p:ph type="title"/>
          </p:nvPr>
        </p:nvSpPr>
        <p:spPr>
          <a:xfrm>
            <a:off x="2857489" y="150920"/>
            <a:ext cx="3429000" cy="8669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ОСНОВНІ РОЛІ НАСТАВНИКА</a:t>
            </a:r>
          </a:p>
        </p:txBody>
      </p:sp>
      <p:grpSp>
        <p:nvGrpSpPr>
          <p:cNvPr id="2188" name="Google Shape;2188;p58"/>
          <p:cNvGrpSpPr/>
          <p:nvPr/>
        </p:nvGrpSpPr>
        <p:grpSpPr>
          <a:xfrm>
            <a:off x="1244442" y="41339"/>
            <a:ext cx="1658556" cy="2283699"/>
            <a:chOff x="1973488" y="1125812"/>
            <a:chExt cx="1414375" cy="2066488"/>
          </a:xfrm>
        </p:grpSpPr>
        <p:sp>
          <p:nvSpPr>
            <p:cNvPr id="2189" name="Google Shape;2189;p58"/>
            <p:cNvSpPr/>
            <p:nvPr/>
          </p:nvSpPr>
          <p:spPr>
            <a:xfrm>
              <a:off x="2644144" y="1125812"/>
              <a:ext cx="45719" cy="467013"/>
            </a:xfrm>
            <a:custGeom>
              <a:avLst/>
              <a:gdLst/>
              <a:ahLst/>
              <a:cxnLst/>
              <a:rect l="l" t="t" r="r" b="b"/>
              <a:pathLst>
                <a:path w="969" h="37361" extrusionOk="0">
                  <a:moveTo>
                    <a:pt x="968" y="20882"/>
                  </a:moveTo>
                  <a:cubicBezTo>
                    <a:pt x="968" y="25452"/>
                    <a:pt x="968" y="29988"/>
                    <a:pt x="968" y="34558"/>
                  </a:cubicBezTo>
                  <a:cubicBezTo>
                    <a:pt x="968" y="35159"/>
                    <a:pt x="935" y="35759"/>
                    <a:pt x="868" y="36359"/>
                  </a:cubicBezTo>
                  <a:cubicBezTo>
                    <a:pt x="835" y="36626"/>
                    <a:pt x="735" y="36927"/>
                    <a:pt x="668" y="37193"/>
                  </a:cubicBezTo>
                  <a:cubicBezTo>
                    <a:pt x="635" y="37293"/>
                    <a:pt x="568" y="37360"/>
                    <a:pt x="468" y="37327"/>
                  </a:cubicBezTo>
                  <a:cubicBezTo>
                    <a:pt x="401" y="37327"/>
                    <a:pt x="301" y="37260"/>
                    <a:pt x="301" y="37193"/>
                  </a:cubicBezTo>
                  <a:cubicBezTo>
                    <a:pt x="201" y="36893"/>
                    <a:pt x="101" y="36626"/>
                    <a:pt x="101" y="36293"/>
                  </a:cubicBezTo>
                  <a:cubicBezTo>
                    <a:pt x="34" y="35559"/>
                    <a:pt x="1" y="34825"/>
                    <a:pt x="1" y="34058"/>
                  </a:cubicBezTo>
                  <a:cubicBezTo>
                    <a:pt x="1" y="28587"/>
                    <a:pt x="1" y="19981"/>
                    <a:pt x="34" y="14511"/>
                  </a:cubicBezTo>
                  <a:cubicBezTo>
                    <a:pt x="34" y="10875"/>
                    <a:pt x="68" y="4337"/>
                    <a:pt x="101" y="701"/>
                  </a:cubicBezTo>
                  <a:cubicBezTo>
                    <a:pt x="101" y="367"/>
                    <a:pt x="134" y="1068"/>
                    <a:pt x="134" y="701"/>
                  </a:cubicBezTo>
                  <a:cubicBezTo>
                    <a:pt x="134" y="567"/>
                    <a:pt x="168" y="834"/>
                    <a:pt x="168" y="701"/>
                  </a:cubicBezTo>
                  <a:cubicBezTo>
                    <a:pt x="201" y="500"/>
                    <a:pt x="334" y="701"/>
                    <a:pt x="468" y="701"/>
                  </a:cubicBezTo>
                  <a:cubicBezTo>
                    <a:pt x="601" y="701"/>
                    <a:pt x="735" y="500"/>
                    <a:pt x="768" y="701"/>
                  </a:cubicBezTo>
                  <a:cubicBezTo>
                    <a:pt x="768" y="834"/>
                    <a:pt x="801" y="567"/>
                    <a:pt x="801" y="701"/>
                  </a:cubicBezTo>
                  <a:cubicBezTo>
                    <a:pt x="801" y="1401"/>
                    <a:pt x="868" y="0"/>
                    <a:pt x="868" y="701"/>
                  </a:cubicBezTo>
                  <a:cubicBezTo>
                    <a:pt x="902" y="5104"/>
                    <a:pt x="902" y="16512"/>
                    <a:pt x="935" y="20882"/>
                  </a:cubicBezTo>
                  <a:cubicBezTo>
                    <a:pt x="935" y="20882"/>
                    <a:pt x="968" y="20882"/>
                    <a:pt x="968" y="20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8"/>
            <p:cNvSpPr/>
            <p:nvPr/>
          </p:nvSpPr>
          <p:spPr>
            <a:xfrm>
              <a:off x="2588938" y="3007150"/>
              <a:ext cx="30875" cy="185150"/>
            </a:xfrm>
            <a:custGeom>
              <a:avLst/>
              <a:gdLst/>
              <a:ahLst/>
              <a:cxnLst/>
              <a:rect l="l" t="t" r="r" b="b"/>
              <a:pathLst>
                <a:path w="1235" h="7406" extrusionOk="0">
                  <a:moveTo>
                    <a:pt x="33" y="5437"/>
                  </a:moveTo>
                  <a:lnTo>
                    <a:pt x="33" y="4570"/>
                  </a:lnTo>
                  <a:cubicBezTo>
                    <a:pt x="33" y="4136"/>
                    <a:pt x="67" y="3736"/>
                    <a:pt x="200" y="3336"/>
                  </a:cubicBezTo>
                  <a:cubicBezTo>
                    <a:pt x="434" y="2602"/>
                    <a:pt x="467" y="1868"/>
                    <a:pt x="567" y="1134"/>
                  </a:cubicBezTo>
                  <a:cubicBezTo>
                    <a:pt x="600" y="867"/>
                    <a:pt x="634" y="634"/>
                    <a:pt x="667" y="367"/>
                  </a:cubicBezTo>
                  <a:cubicBezTo>
                    <a:pt x="667" y="300"/>
                    <a:pt x="667" y="234"/>
                    <a:pt x="701" y="167"/>
                  </a:cubicBezTo>
                  <a:cubicBezTo>
                    <a:pt x="734" y="67"/>
                    <a:pt x="867" y="0"/>
                    <a:pt x="967" y="33"/>
                  </a:cubicBezTo>
                  <a:cubicBezTo>
                    <a:pt x="1034" y="67"/>
                    <a:pt x="1134" y="133"/>
                    <a:pt x="1168" y="200"/>
                  </a:cubicBezTo>
                  <a:cubicBezTo>
                    <a:pt x="1201" y="300"/>
                    <a:pt x="1168" y="400"/>
                    <a:pt x="1168" y="534"/>
                  </a:cubicBezTo>
                  <a:cubicBezTo>
                    <a:pt x="1101" y="1101"/>
                    <a:pt x="1034" y="1668"/>
                    <a:pt x="967" y="2268"/>
                  </a:cubicBezTo>
                  <a:cubicBezTo>
                    <a:pt x="934" y="2435"/>
                    <a:pt x="934" y="2669"/>
                    <a:pt x="967" y="2835"/>
                  </a:cubicBezTo>
                  <a:cubicBezTo>
                    <a:pt x="1234" y="4003"/>
                    <a:pt x="1201" y="5204"/>
                    <a:pt x="1201" y="6371"/>
                  </a:cubicBezTo>
                  <a:cubicBezTo>
                    <a:pt x="1201" y="6538"/>
                    <a:pt x="1168" y="6705"/>
                    <a:pt x="1134" y="6872"/>
                  </a:cubicBezTo>
                  <a:cubicBezTo>
                    <a:pt x="1067" y="7172"/>
                    <a:pt x="801" y="7405"/>
                    <a:pt x="500" y="7372"/>
                  </a:cubicBezTo>
                  <a:cubicBezTo>
                    <a:pt x="200" y="7339"/>
                    <a:pt x="0" y="7038"/>
                    <a:pt x="0" y="6738"/>
                  </a:cubicBezTo>
                  <a:cubicBezTo>
                    <a:pt x="33" y="6305"/>
                    <a:pt x="0" y="5871"/>
                    <a:pt x="0" y="5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8"/>
            <p:cNvSpPr/>
            <p:nvPr/>
          </p:nvSpPr>
          <p:spPr>
            <a:xfrm>
              <a:off x="2855788" y="3003800"/>
              <a:ext cx="65075" cy="137625"/>
            </a:xfrm>
            <a:custGeom>
              <a:avLst/>
              <a:gdLst/>
              <a:ahLst/>
              <a:cxnLst/>
              <a:rect l="l" t="t" r="r" b="b"/>
              <a:pathLst>
                <a:path w="2603" h="5505" extrusionOk="0">
                  <a:moveTo>
                    <a:pt x="100" y="1"/>
                  </a:moveTo>
                  <a:cubicBezTo>
                    <a:pt x="200" y="101"/>
                    <a:pt x="301" y="134"/>
                    <a:pt x="334" y="201"/>
                  </a:cubicBezTo>
                  <a:cubicBezTo>
                    <a:pt x="868" y="768"/>
                    <a:pt x="1368" y="1368"/>
                    <a:pt x="1635" y="2135"/>
                  </a:cubicBezTo>
                  <a:cubicBezTo>
                    <a:pt x="1802" y="2569"/>
                    <a:pt x="2002" y="2969"/>
                    <a:pt x="2202" y="3370"/>
                  </a:cubicBezTo>
                  <a:cubicBezTo>
                    <a:pt x="2369" y="3737"/>
                    <a:pt x="2502" y="4104"/>
                    <a:pt x="2569" y="4504"/>
                  </a:cubicBezTo>
                  <a:cubicBezTo>
                    <a:pt x="2602" y="4737"/>
                    <a:pt x="2602" y="4971"/>
                    <a:pt x="2469" y="5204"/>
                  </a:cubicBezTo>
                  <a:cubicBezTo>
                    <a:pt x="2402" y="5371"/>
                    <a:pt x="2269" y="5471"/>
                    <a:pt x="2068" y="5505"/>
                  </a:cubicBezTo>
                  <a:cubicBezTo>
                    <a:pt x="1868" y="5505"/>
                    <a:pt x="1702" y="5404"/>
                    <a:pt x="1635" y="5204"/>
                  </a:cubicBezTo>
                  <a:cubicBezTo>
                    <a:pt x="1568" y="5104"/>
                    <a:pt x="1501" y="5004"/>
                    <a:pt x="1468" y="4871"/>
                  </a:cubicBezTo>
                  <a:cubicBezTo>
                    <a:pt x="1168" y="3637"/>
                    <a:pt x="701" y="2436"/>
                    <a:pt x="200" y="1268"/>
                  </a:cubicBezTo>
                  <a:cubicBezTo>
                    <a:pt x="0" y="835"/>
                    <a:pt x="0" y="668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8"/>
            <p:cNvSpPr/>
            <p:nvPr/>
          </p:nvSpPr>
          <p:spPr>
            <a:xfrm>
              <a:off x="1973488" y="2414225"/>
              <a:ext cx="131775" cy="46700"/>
            </a:xfrm>
            <a:custGeom>
              <a:avLst/>
              <a:gdLst/>
              <a:ahLst/>
              <a:cxnLst/>
              <a:rect l="l" t="t" r="r" b="b"/>
              <a:pathLst>
                <a:path w="5271" h="1868" extrusionOk="0">
                  <a:moveTo>
                    <a:pt x="5271" y="1501"/>
                  </a:moveTo>
                  <a:cubicBezTo>
                    <a:pt x="5004" y="1868"/>
                    <a:pt x="4670" y="1868"/>
                    <a:pt x="4304" y="1801"/>
                  </a:cubicBezTo>
                  <a:cubicBezTo>
                    <a:pt x="3503" y="1668"/>
                    <a:pt x="2669" y="1534"/>
                    <a:pt x="1868" y="1301"/>
                  </a:cubicBezTo>
                  <a:cubicBezTo>
                    <a:pt x="1435" y="1168"/>
                    <a:pt x="968" y="1001"/>
                    <a:pt x="501" y="1034"/>
                  </a:cubicBezTo>
                  <a:cubicBezTo>
                    <a:pt x="167" y="1067"/>
                    <a:pt x="0" y="701"/>
                    <a:pt x="134" y="400"/>
                  </a:cubicBezTo>
                  <a:cubicBezTo>
                    <a:pt x="234" y="234"/>
                    <a:pt x="367" y="67"/>
                    <a:pt x="568" y="33"/>
                  </a:cubicBezTo>
                  <a:cubicBezTo>
                    <a:pt x="734" y="33"/>
                    <a:pt x="934" y="0"/>
                    <a:pt x="1101" y="33"/>
                  </a:cubicBezTo>
                  <a:cubicBezTo>
                    <a:pt x="1401" y="67"/>
                    <a:pt x="1702" y="133"/>
                    <a:pt x="2002" y="200"/>
                  </a:cubicBezTo>
                  <a:cubicBezTo>
                    <a:pt x="2602" y="334"/>
                    <a:pt x="3203" y="467"/>
                    <a:pt x="3803" y="600"/>
                  </a:cubicBezTo>
                  <a:cubicBezTo>
                    <a:pt x="4037" y="667"/>
                    <a:pt x="4270" y="734"/>
                    <a:pt x="4504" y="801"/>
                  </a:cubicBezTo>
                  <a:cubicBezTo>
                    <a:pt x="4837" y="934"/>
                    <a:pt x="5104" y="1134"/>
                    <a:pt x="5271" y="15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8"/>
            <p:cNvSpPr/>
            <p:nvPr/>
          </p:nvSpPr>
          <p:spPr>
            <a:xfrm>
              <a:off x="2249513" y="2946250"/>
              <a:ext cx="129275" cy="103450"/>
            </a:xfrm>
            <a:custGeom>
              <a:avLst/>
              <a:gdLst/>
              <a:ahLst/>
              <a:cxnLst/>
              <a:rect l="l" t="t" r="r" b="b"/>
              <a:pathLst>
                <a:path w="5171" h="4138" extrusionOk="0">
                  <a:moveTo>
                    <a:pt x="468" y="4137"/>
                  </a:moveTo>
                  <a:cubicBezTo>
                    <a:pt x="201" y="4137"/>
                    <a:pt x="1" y="3904"/>
                    <a:pt x="67" y="3670"/>
                  </a:cubicBezTo>
                  <a:cubicBezTo>
                    <a:pt x="101" y="3503"/>
                    <a:pt x="201" y="3370"/>
                    <a:pt x="301" y="3237"/>
                  </a:cubicBezTo>
                  <a:cubicBezTo>
                    <a:pt x="334" y="3170"/>
                    <a:pt x="434" y="3137"/>
                    <a:pt x="501" y="3070"/>
                  </a:cubicBezTo>
                  <a:cubicBezTo>
                    <a:pt x="1669" y="2269"/>
                    <a:pt x="2836" y="1402"/>
                    <a:pt x="4037" y="635"/>
                  </a:cubicBezTo>
                  <a:cubicBezTo>
                    <a:pt x="4304" y="501"/>
                    <a:pt x="4504" y="301"/>
                    <a:pt x="4737" y="101"/>
                  </a:cubicBezTo>
                  <a:cubicBezTo>
                    <a:pt x="4904" y="1"/>
                    <a:pt x="5071" y="1"/>
                    <a:pt x="5138" y="101"/>
                  </a:cubicBezTo>
                  <a:cubicBezTo>
                    <a:pt x="5171" y="201"/>
                    <a:pt x="5171" y="335"/>
                    <a:pt x="5004" y="435"/>
                  </a:cubicBezTo>
                  <a:cubicBezTo>
                    <a:pt x="4437" y="835"/>
                    <a:pt x="4037" y="1369"/>
                    <a:pt x="3603" y="1869"/>
                  </a:cubicBezTo>
                  <a:cubicBezTo>
                    <a:pt x="3370" y="2203"/>
                    <a:pt x="3070" y="2469"/>
                    <a:pt x="2736" y="2703"/>
                  </a:cubicBezTo>
                  <a:cubicBezTo>
                    <a:pt x="2169" y="3103"/>
                    <a:pt x="1635" y="3503"/>
                    <a:pt x="1068" y="3904"/>
                  </a:cubicBezTo>
                  <a:cubicBezTo>
                    <a:pt x="868" y="4037"/>
                    <a:pt x="701" y="4137"/>
                    <a:pt x="468" y="4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8"/>
            <p:cNvSpPr/>
            <p:nvPr/>
          </p:nvSpPr>
          <p:spPr>
            <a:xfrm>
              <a:off x="3237713" y="2466750"/>
              <a:ext cx="150150" cy="55075"/>
            </a:xfrm>
            <a:custGeom>
              <a:avLst/>
              <a:gdLst/>
              <a:ahLst/>
              <a:cxnLst/>
              <a:rect l="l" t="t" r="r" b="b"/>
              <a:pathLst>
                <a:path w="6006" h="2203" extrusionOk="0">
                  <a:moveTo>
                    <a:pt x="1" y="2202"/>
                  </a:moveTo>
                  <a:cubicBezTo>
                    <a:pt x="68" y="2135"/>
                    <a:pt x="101" y="2069"/>
                    <a:pt x="134" y="2035"/>
                  </a:cubicBezTo>
                  <a:cubicBezTo>
                    <a:pt x="234" y="2002"/>
                    <a:pt x="368" y="1969"/>
                    <a:pt x="501" y="1969"/>
                  </a:cubicBezTo>
                  <a:cubicBezTo>
                    <a:pt x="735" y="1902"/>
                    <a:pt x="902" y="1835"/>
                    <a:pt x="1068" y="1668"/>
                  </a:cubicBezTo>
                  <a:cubicBezTo>
                    <a:pt x="1335" y="1402"/>
                    <a:pt x="1669" y="1235"/>
                    <a:pt x="2002" y="1135"/>
                  </a:cubicBezTo>
                  <a:cubicBezTo>
                    <a:pt x="2669" y="901"/>
                    <a:pt x="3337" y="668"/>
                    <a:pt x="4004" y="434"/>
                  </a:cubicBezTo>
                  <a:cubicBezTo>
                    <a:pt x="4371" y="301"/>
                    <a:pt x="4704" y="201"/>
                    <a:pt x="5071" y="101"/>
                  </a:cubicBezTo>
                  <a:cubicBezTo>
                    <a:pt x="5305" y="1"/>
                    <a:pt x="5538" y="67"/>
                    <a:pt x="5738" y="201"/>
                  </a:cubicBezTo>
                  <a:cubicBezTo>
                    <a:pt x="6005" y="334"/>
                    <a:pt x="6005" y="668"/>
                    <a:pt x="5738" y="801"/>
                  </a:cubicBezTo>
                  <a:cubicBezTo>
                    <a:pt x="5538" y="935"/>
                    <a:pt x="5305" y="1068"/>
                    <a:pt x="5071" y="1135"/>
                  </a:cubicBezTo>
                  <a:cubicBezTo>
                    <a:pt x="4437" y="1368"/>
                    <a:pt x="3837" y="1602"/>
                    <a:pt x="3203" y="1802"/>
                  </a:cubicBezTo>
                  <a:cubicBezTo>
                    <a:pt x="2569" y="2035"/>
                    <a:pt x="1902" y="2135"/>
                    <a:pt x="1235" y="2102"/>
                  </a:cubicBezTo>
                  <a:cubicBezTo>
                    <a:pt x="968" y="2102"/>
                    <a:pt x="701" y="2169"/>
                    <a:pt x="468" y="2169"/>
                  </a:cubicBezTo>
                  <a:cubicBezTo>
                    <a:pt x="334" y="2202"/>
                    <a:pt x="201" y="2202"/>
                    <a:pt x="1" y="2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8"/>
            <p:cNvSpPr/>
            <p:nvPr/>
          </p:nvSpPr>
          <p:spPr>
            <a:xfrm>
              <a:off x="3226888" y="2743625"/>
              <a:ext cx="150950" cy="49225"/>
            </a:xfrm>
            <a:custGeom>
              <a:avLst/>
              <a:gdLst/>
              <a:ahLst/>
              <a:cxnLst/>
              <a:rect l="l" t="t" r="r" b="b"/>
              <a:pathLst>
                <a:path w="6038" h="1969" extrusionOk="0">
                  <a:moveTo>
                    <a:pt x="0" y="67"/>
                  </a:moveTo>
                  <a:cubicBezTo>
                    <a:pt x="167" y="34"/>
                    <a:pt x="234" y="0"/>
                    <a:pt x="300" y="0"/>
                  </a:cubicBezTo>
                  <a:cubicBezTo>
                    <a:pt x="467" y="0"/>
                    <a:pt x="634" y="0"/>
                    <a:pt x="801" y="34"/>
                  </a:cubicBezTo>
                  <a:cubicBezTo>
                    <a:pt x="1234" y="100"/>
                    <a:pt x="1701" y="134"/>
                    <a:pt x="2135" y="134"/>
                  </a:cubicBezTo>
                  <a:cubicBezTo>
                    <a:pt x="3102" y="67"/>
                    <a:pt x="4070" y="234"/>
                    <a:pt x="4970" y="534"/>
                  </a:cubicBezTo>
                  <a:cubicBezTo>
                    <a:pt x="5237" y="634"/>
                    <a:pt x="5471" y="767"/>
                    <a:pt x="5704" y="901"/>
                  </a:cubicBezTo>
                  <a:cubicBezTo>
                    <a:pt x="5838" y="968"/>
                    <a:pt x="5938" y="1134"/>
                    <a:pt x="5971" y="1301"/>
                  </a:cubicBezTo>
                  <a:cubicBezTo>
                    <a:pt x="6038" y="1668"/>
                    <a:pt x="5704" y="1968"/>
                    <a:pt x="5337" y="1868"/>
                  </a:cubicBezTo>
                  <a:cubicBezTo>
                    <a:pt x="5271" y="1868"/>
                    <a:pt x="5237" y="1868"/>
                    <a:pt x="5171" y="1835"/>
                  </a:cubicBezTo>
                  <a:cubicBezTo>
                    <a:pt x="4737" y="1568"/>
                    <a:pt x="4237" y="1468"/>
                    <a:pt x="3736" y="1368"/>
                  </a:cubicBezTo>
                  <a:cubicBezTo>
                    <a:pt x="3069" y="1201"/>
                    <a:pt x="2402" y="968"/>
                    <a:pt x="1835" y="601"/>
                  </a:cubicBezTo>
                  <a:cubicBezTo>
                    <a:pt x="1535" y="400"/>
                    <a:pt x="1234" y="334"/>
                    <a:pt x="901" y="300"/>
                  </a:cubicBezTo>
                  <a:cubicBezTo>
                    <a:pt x="634" y="300"/>
                    <a:pt x="367" y="267"/>
                    <a:pt x="0" y="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8"/>
            <p:cNvSpPr/>
            <p:nvPr/>
          </p:nvSpPr>
          <p:spPr>
            <a:xfrm>
              <a:off x="3117638" y="2108150"/>
              <a:ext cx="112600" cy="67575"/>
            </a:xfrm>
            <a:custGeom>
              <a:avLst/>
              <a:gdLst/>
              <a:ahLst/>
              <a:cxnLst/>
              <a:rect l="l" t="t" r="r" b="b"/>
              <a:pathLst>
                <a:path w="4504" h="2703" extrusionOk="0">
                  <a:moveTo>
                    <a:pt x="4504" y="468"/>
                  </a:moveTo>
                  <a:cubicBezTo>
                    <a:pt x="4470" y="535"/>
                    <a:pt x="4437" y="668"/>
                    <a:pt x="4370" y="735"/>
                  </a:cubicBezTo>
                  <a:cubicBezTo>
                    <a:pt x="4270" y="835"/>
                    <a:pt x="4137" y="902"/>
                    <a:pt x="4003" y="968"/>
                  </a:cubicBezTo>
                  <a:cubicBezTo>
                    <a:pt x="2836" y="1569"/>
                    <a:pt x="1668" y="2136"/>
                    <a:pt x="467" y="2636"/>
                  </a:cubicBezTo>
                  <a:cubicBezTo>
                    <a:pt x="434" y="2636"/>
                    <a:pt x="401" y="2670"/>
                    <a:pt x="367" y="2670"/>
                  </a:cubicBezTo>
                  <a:cubicBezTo>
                    <a:pt x="234" y="2703"/>
                    <a:pt x="101" y="2636"/>
                    <a:pt x="34" y="2503"/>
                  </a:cubicBezTo>
                  <a:cubicBezTo>
                    <a:pt x="0" y="2403"/>
                    <a:pt x="0" y="2269"/>
                    <a:pt x="67" y="2203"/>
                  </a:cubicBezTo>
                  <a:cubicBezTo>
                    <a:pt x="501" y="1769"/>
                    <a:pt x="901" y="1335"/>
                    <a:pt x="1435" y="1068"/>
                  </a:cubicBezTo>
                  <a:cubicBezTo>
                    <a:pt x="2135" y="768"/>
                    <a:pt x="2802" y="435"/>
                    <a:pt x="3470" y="134"/>
                  </a:cubicBezTo>
                  <a:cubicBezTo>
                    <a:pt x="3703" y="1"/>
                    <a:pt x="3970" y="1"/>
                    <a:pt x="4203" y="68"/>
                  </a:cubicBezTo>
                  <a:cubicBezTo>
                    <a:pt x="4370" y="134"/>
                    <a:pt x="4504" y="301"/>
                    <a:pt x="450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8"/>
            <p:cNvSpPr/>
            <p:nvPr/>
          </p:nvSpPr>
          <p:spPr>
            <a:xfrm>
              <a:off x="3105138" y="2907075"/>
              <a:ext cx="110925" cy="85900"/>
            </a:xfrm>
            <a:custGeom>
              <a:avLst/>
              <a:gdLst/>
              <a:ahLst/>
              <a:cxnLst/>
              <a:rect l="l" t="t" r="r" b="b"/>
              <a:pathLst>
                <a:path w="4437" h="3436" extrusionOk="0">
                  <a:moveTo>
                    <a:pt x="3803" y="3369"/>
                  </a:moveTo>
                  <a:cubicBezTo>
                    <a:pt x="3669" y="3336"/>
                    <a:pt x="3436" y="3236"/>
                    <a:pt x="3202" y="3102"/>
                  </a:cubicBezTo>
                  <a:cubicBezTo>
                    <a:pt x="2569" y="2702"/>
                    <a:pt x="2002" y="2202"/>
                    <a:pt x="1468" y="1668"/>
                  </a:cubicBezTo>
                  <a:cubicBezTo>
                    <a:pt x="1068" y="1268"/>
                    <a:pt x="634" y="834"/>
                    <a:pt x="200" y="434"/>
                  </a:cubicBezTo>
                  <a:cubicBezTo>
                    <a:pt x="134" y="367"/>
                    <a:pt x="67" y="300"/>
                    <a:pt x="33" y="234"/>
                  </a:cubicBezTo>
                  <a:cubicBezTo>
                    <a:pt x="0" y="167"/>
                    <a:pt x="0" y="100"/>
                    <a:pt x="33" y="34"/>
                  </a:cubicBezTo>
                  <a:cubicBezTo>
                    <a:pt x="67" y="0"/>
                    <a:pt x="134" y="0"/>
                    <a:pt x="200" y="0"/>
                  </a:cubicBezTo>
                  <a:cubicBezTo>
                    <a:pt x="267" y="34"/>
                    <a:pt x="334" y="67"/>
                    <a:pt x="367" y="100"/>
                  </a:cubicBezTo>
                  <a:cubicBezTo>
                    <a:pt x="734" y="501"/>
                    <a:pt x="1168" y="667"/>
                    <a:pt x="1635" y="867"/>
                  </a:cubicBezTo>
                  <a:cubicBezTo>
                    <a:pt x="2402" y="1201"/>
                    <a:pt x="3102" y="1601"/>
                    <a:pt x="3803" y="2102"/>
                  </a:cubicBezTo>
                  <a:cubicBezTo>
                    <a:pt x="4070" y="2302"/>
                    <a:pt x="4270" y="2569"/>
                    <a:pt x="4370" y="2869"/>
                  </a:cubicBezTo>
                  <a:cubicBezTo>
                    <a:pt x="4437" y="3202"/>
                    <a:pt x="4203" y="3436"/>
                    <a:pt x="3803" y="33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8"/>
            <p:cNvSpPr/>
            <p:nvPr/>
          </p:nvSpPr>
          <p:spPr>
            <a:xfrm>
              <a:off x="2044363" y="2736950"/>
              <a:ext cx="100925" cy="55900"/>
            </a:xfrm>
            <a:custGeom>
              <a:avLst/>
              <a:gdLst/>
              <a:ahLst/>
              <a:cxnLst/>
              <a:rect l="l" t="t" r="r" b="b"/>
              <a:pathLst>
                <a:path w="4037" h="2236" extrusionOk="0">
                  <a:moveTo>
                    <a:pt x="601" y="2235"/>
                  </a:moveTo>
                  <a:cubicBezTo>
                    <a:pt x="301" y="2235"/>
                    <a:pt x="168" y="2169"/>
                    <a:pt x="68" y="2002"/>
                  </a:cubicBezTo>
                  <a:cubicBezTo>
                    <a:pt x="1" y="1802"/>
                    <a:pt x="34" y="1601"/>
                    <a:pt x="201" y="1468"/>
                  </a:cubicBezTo>
                  <a:cubicBezTo>
                    <a:pt x="368" y="1335"/>
                    <a:pt x="568" y="1201"/>
                    <a:pt x="768" y="1101"/>
                  </a:cubicBezTo>
                  <a:cubicBezTo>
                    <a:pt x="1168" y="934"/>
                    <a:pt x="1569" y="734"/>
                    <a:pt x="2002" y="567"/>
                  </a:cubicBezTo>
                  <a:cubicBezTo>
                    <a:pt x="2503" y="401"/>
                    <a:pt x="3036" y="234"/>
                    <a:pt x="3537" y="67"/>
                  </a:cubicBezTo>
                  <a:cubicBezTo>
                    <a:pt x="3737" y="0"/>
                    <a:pt x="3904" y="100"/>
                    <a:pt x="3970" y="234"/>
                  </a:cubicBezTo>
                  <a:cubicBezTo>
                    <a:pt x="4037" y="401"/>
                    <a:pt x="3970" y="601"/>
                    <a:pt x="3804" y="667"/>
                  </a:cubicBezTo>
                  <a:cubicBezTo>
                    <a:pt x="3236" y="901"/>
                    <a:pt x="2836" y="1368"/>
                    <a:pt x="2302" y="1635"/>
                  </a:cubicBezTo>
                  <a:cubicBezTo>
                    <a:pt x="1869" y="1802"/>
                    <a:pt x="1469" y="2002"/>
                    <a:pt x="1035" y="2169"/>
                  </a:cubicBezTo>
                  <a:cubicBezTo>
                    <a:pt x="868" y="2202"/>
                    <a:pt x="701" y="2235"/>
                    <a:pt x="601" y="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8"/>
            <p:cNvSpPr/>
            <p:nvPr/>
          </p:nvSpPr>
          <p:spPr>
            <a:xfrm>
              <a:off x="2136938" y="2110675"/>
              <a:ext cx="86750" cy="78400"/>
            </a:xfrm>
            <a:custGeom>
              <a:avLst/>
              <a:gdLst/>
              <a:ahLst/>
              <a:cxnLst/>
              <a:rect l="l" t="t" r="r" b="b"/>
              <a:pathLst>
                <a:path w="3470" h="3136" extrusionOk="0">
                  <a:moveTo>
                    <a:pt x="3470" y="2969"/>
                  </a:moveTo>
                  <a:cubicBezTo>
                    <a:pt x="3370" y="3036"/>
                    <a:pt x="3303" y="3102"/>
                    <a:pt x="3236" y="3102"/>
                  </a:cubicBezTo>
                  <a:cubicBezTo>
                    <a:pt x="3169" y="3136"/>
                    <a:pt x="3103" y="3069"/>
                    <a:pt x="3036" y="3069"/>
                  </a:cubicBezTo>
                  <a:cubicBezTo>
                    <a:pt x="2836" y="2969"/>
                    <a:pt x="2602" y="2869"/>
                    <a:pt x="2369" y="2802"/>
                  </a:cubicBezTo>
                  <a:cubicBezTo>
                    <a:pt x="1902" y="2635"/>
                    <a:pt x="1502" y="2368"/>
                    <a:pt x="1168" y="2001"/>
                  </a:cubicBezTo>
                  <a:cubicBezTo>
                    <a:pt x="868" y="1668"/>
                    <a:pt x="568" y="1301"/>
                    <a:pt x="267" y="967"/>
                  </a:cubicBezTo>
                  <a:cubicBezTo>
                    <a:pt x="201" y="901"/>
                    <a:pt x="134" y="834"/>
                    <a:pt x="101" y="767"/>
                  </a:cubicBezTo>
                  <a:cubicBezTo>
                    <a:pt x="0" y="567"/>
                    <a:pt x="34" y="334"/>
                    <a:pt x="167" y="200"/>
                  </a:cubicBezTo>
                  <a:cubicBezTo>
                    <a:pt x="301" y="33"/>
                    <a:pt x="568" y="0"/>
                    <a:pt x="768" y="100"/>
                  </a:cubicBezTo>
                  <a:cubicBezTo>
                    <a:pt x="868" y="167"/>
                    <a:pt x="968" y="267"/>
                    <a:pt x="1068" y="367"/>
                  </a:cubicBezTo>
                  <a:cubicBezTo>
                    <a:pt x="1268" y="567"/>
                    <a:pt x="1468" y="767"/>
                    <a:pt x="1635" y="1001"/>
                  </a:cubicBezTo>
                  <a:cubicBezTo>
                    <a:pt x="2035" y="1434"/>
                    <a:pt x="2402" y="1901"/>
                    <a:pt x="2802" y="2302"/>
                  </a:cubicBezTo>
                  <a:cubicBezTo>
                    <a:pt x="2936" y="2468"/>
                    <a:pt x="3136" y="2602"/>
                    <a:pt x="3303" y="2735"/>
                  </a:cubicBezTo>
                  <a:cubicBezTo>
                    <a:pt x="3336" y="2802"/>
                    <a:pt x="3403" y="2869"/>
                    <a:pt x="3470" y="2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8"/>
            <p:cNvSpPr/>
            <p:nvPr/>
          </p:nvSpPr>
          <p:spPr>
            <a:xfrm>
              <a:off x="2238688" y="1894475"/>
              <a:ext cx="883975" cy="1014275"/>
            </a:xfrm>
            <a:custGeom>
              <a:avLst/>
              <a:gdLst/>
              <a:ahLst/>
              <a:cxnLst/>
              <a:rect l="l" t="t" r="r" b="b"/>
              <a:pathLst>
                <a:path w="35359" h="40571" extrusionOk="0">
                  <a:moveTo>
                    <a:pt x="14760" y="1"/>
                  </a:moveTo>
                  <a:cubicBezTo>
                    <a:pt x="13936" y="1"/>
                    <a:pt x="13098" y="83"/>
                    <a:pt x="12309" y="309"/>
                  </a:cubicBezTo>
                  <a:cubicBezTo>
                    <a:pt x="11742" y="476"/>
                    <a:pt x="11275" y="742"/>
                    <a:pt x="10841" y="1143"/>
                  </a:cubicBezTo>
                  <a:cubicBezTo>
                    <a:pt x="10741" y="1209"/>
                    <a:pt x="10674" y="1343"/>
                    <a:pt x="10641" y="1443"/>
                  </a:cubicBezTo>
                  <a:cubicBezTo>
                    <a:pt x="10441" y="2077"/>
                    <a:pt x="10241" y="2710"/>
                    <a:pt x="10274" y="3344"/>
                  </a:cubicBezTo>
                  <a:cubicBezTo>
                    <a:pt x="10274" y="3478"/>
                    <a:pt x="10241" y="3578"/>
                    <a:pt x="10207" y="3678"/>
                  </a:cubicBezTo>
                  <a:cubicBezTo>
                    <a:pt x="9974" y="4845"/>
                    <a:pt x="9540" y="5913"/>
                    <a:pt x="8973" y="6947"/>
                  </a:cubicBezTo>
                  <a:cubicBezTo>
                    <a:pt x="8773" y="7314"/>
                    <a:pt x="8573" y="7714"/>
                    <a:pt x="8373" y="8081"/>
                  </a:cubicBezTo>
                  <a:cubicBezTo>
                    <a:pt x="8039" y="8848"/>
                    <a:pt x="7572" y="9515"/>
                    <a:pt x="7072" y="10149"/>
                  </a:cubicBezTo>
                  <a:cubicBezTo>
                    <a:pt x="6138" y="11317"/>
                    <a:pt x="5204" y="12484"/>
                    <a:pt x="4270" y="13652"/>
                  </a:cubicBezTo>
                  <a:cubicBezTo>
                    <a:pt x="4070" y="13885"/>
                    <a:pt x="3869" y="14152"/>
                    <a:pt x="3636" y="14352"/>
                  </a:cubicBezTo>
                  <a:cubicBezTo>
                    <a:pt x="3102" y="14719"/>
                    <a:pt x="2735" y="15219"/>
                    <a:pt x="2302" y="15686"/>
                  </a:cubicBezTo>
                  <a:cubicBezTo>
                    <a:pt x="2068" y="15953"/>
                    <a:pt x="1868" y="16220"/>
                    <a:pt x="1701" y="16554"/>
                  </a:cubicBezTo>
                  <a:cubicBezTo>
                    <a:pt x="1334" y="17254"/>
                    <a:pt x="967" y="17955"/>
                    <a:pt x="634" y="18689"/>
                  </a:cubicBezTo>
                  <a:cubicBezTo>
                    <a:pt x="500" y="18989"/>
                    <a:pt x="400" y="19356"/>
                    <a:pt x="367" y="19689"/>
                  </a:cubicBezTo>
                  <a:cubicBezTo>
                    <a:pt x="267" y="20323"/>
                    <a:pt x="67" y="20923"/>
                    <a:pt x="133" y="21591"/>
                  </a:cubicBezTo>
                  <a:cubicBezTo>
                    <a:pt x="133" y="21624"/>
                    <a:pt x="133" y="21691"/>
                    <a:pt x="100" y="21724"/>
                  </a:cubicBezTo>
                  <a:cubicBezTo>
                    <a:pt x="0" y="22091"/>
                    <a:pt x="0" y="22458"/>
                    <a:pt x="0" y="22825"/>
                  </a:cubicBezTo>
                  <a:lnTo>
                    <a:pt x="33" y="25660"/>
                  </a:lnTo>
                  <a:cubicBezTo>
                    <a:pt x="33" y="25794"/>
                    <a:pt x="33" y="25960"/>
                    <a:pt x="67" y="26094"/>
                  </a:cubicBezTo>
                  <a:cubicBezTo>
                    <a:pt x="200" y="26628"/>
                    <a:pt x="234" y="27161"/>
                    <a:pt x="267" y="27728"/>
                  </a:cubicBezTo>
                  <a:cubicBezTo>
                    <a:pt x="300" y="28129"/>
                    <a:pt x="367" y="28562"/>
                    <a:pt x="600" y="28929"/>
                  </a:cubicBezTo>
                  <a:cubicBezTo>
                    <a:pt x="867" y="29263"/>
                    <a:pt x="967" y="29663"/>
                    <a:pt x="1101" y="30063"/>
                  </a:cubicBezTo>
                  <a:cubicBezTo>
                    <a:pt x="1201" y="30430"/>
                    <a:pt x="1334" y="30797"/>
                    <a:pt x="1434" y="31164"/>
                  </a:cubicBezTo>
                  <a:cubicBezTo>
                    <a:pt x="1534" y="31464"/>
                    <a:pt x="1668" y="31731"/>
                    <a:pt x="1901" y="31965"/>
                  </a:cubicBezTo>
                  <a:cubicBezTo>
                    <a:pt x="2102" y="32165"/>
                    <a:pt x="2202" y="32398"/>
                    <a:pt x="2302" y="32632"/>
                  </a:cubicBezTo>
                  <a:cubicBezTo>
                    <a:pt x="2502" y="33099"/>
                    <a:pt x="2735" y="33533"/>
                    <a:pt x="3002" y="33933"/>
                  </a:cubicBezTo>
                  <a:cubicBezTo>
                    <a:pt x="3469" y="34700"/>
                    <a:pt x="4003" y="35367"/>
                    <a:pt x="4670" y="35934"/>
                  </a:cubicBezTo>
                  <a:cubicBezTo>
                    <a:pt x="5471" y="36535"/>
                    <a:pt x="6305" y="37002"/>
                    <a:pt x="7072" y="37635"/>
                  </a:cubicBezTo>
                  <a:cubicBezTo>
                    <a:pt x="7172" y="37702"/>
                    <a:pt x="7272" y="37736"/>
                    <a:pt x="7372" y="37769"/>
                  </a:cubicBezTo>
                  <a:cubicBezTo>
                    <a:pt x="7972" y="38102"/>
                    <a:pt x="8573" y="38403"/>
                    <a:pt x="9140" y="38736"/>
                  </a:cubicBezTo>
                  <a:cubicBezTo>
                    <a:pt x="10074" y="39270"/>
                    <a:pt x="11075" y="39670"/>
                    <a:pt x="12109" y="39970"/>
                  </a:cubicBezTo>
                  <a:cubicBezTo>
                    <a:pt x="12376" y="40037"/>
                    <a:pt x="12609" y="40037"/>
                    <a:pt x="12876" y="40104"/>
                  </a:cubicBezTo>
                  <a:cubicBezTo>
                    <a:pt x="13476" y="40204"/>
                    <a:pt x="14077" y="40204"/>
                    <a:pt x="14711" y="40204"/>
                  </a:cubicBezTo>
                  <a:cubicBezTo>
                    <a:pt x="15011" y="40204"/>
                    <a:pt x="15344" y="40237"/>
                    <a:pt x="15645" y="40337"/>
                  </a:cubicBezTo>
                  <a:cubicBezTo>
                    <a:pt x="16011" y="40437"/>
                    <a:pt x="16412" y="40437"/>
                    <a:pt x="16812" y="40437"/>
                  </a:cubicBezTo>
                  <a:cubicBezTo>
                    <a:pt x="16957" y="40449"/>
                    <a:pt x="17097" y="40452"/>
                    <a:pt x="17237" y="40452"/>
                  </a:cubicBezTo>
                  <a:cubicBezTo>
                    <a:pt x="17516" y="40452"/>
                    <a:pt x="17791" y="40437"/>
                    <a:pt x="18080" y="40437"/>
                  </a:cubicBezTo>
                  <a:cubicBezTo>
                    <a:pt x="18280" y="40471"/>
                    <a:pt x="18480" y="40471"/>
                    <a:pt x="18680" y="40504"/>
                  </a:cubicBezTo>
                  <a:cubicBezTo>
                    <a:pt x="19097" y="40554"/>
                    <a:pt x="19522" y="40571"/>
                    <a:pt x="19948" y="40571"/>
                  </a:cubicBezTo>
                  <a:cubicBezTo>
                    <a:pt x="20373" y="40571"/>
                    <a:pt x="20798" y="40554"/>
                    <a:pt x="21215" y="40538"/>
                  </a:cubicBezTo>
                  <a:cubicBezTo>
                    <a:pt x="21582" y="40504"/>
                    <a:pt x="21949" y="40437"/>
                    <a:pt x="22249" y="40204"/>
                  </a:cubicBezTo>
                  <a:cubicBezTo>
                    <a:pt x="22383" y="40137"/>
                    <a:pt x="22516" y="40104"/>
                    <a:pt x="22650" y="40071"/>
                  </a:cubicBezTo>
                  <a:cubicBezTo>
                    <a:pt x="22783" y="40071"/>
                    <a:pt x="22916" y="40037"/>
                    <a:pt x="23016" y="40004"/>
                  </a:cubicBezTo>
                  <a:cubicBezTo>
                    <a:pt x="24117" y="39737"/>
                    <a:pt x="25151" y="39337"/>
                    <a:pt x="26119" y="38770"/>
                  </a:cubicBezTo>
                  <a:cubicBezTo>
                    <a:pt x="26219" y="38670"/>
                    <a:pt x="26352" y="38636"/>
                    <a:pt x="26486" y="38569"/>
                  </a:cubicBezTo>
                  <a:cubicBezTo>
                    <a:pt x="27086" y="38236"/>
                    <a:pt x="27720" y="37902"/>
                    <a:pt x="28320" y="37569"/>
                  </a:cubicBezTo>
                  <a:cubicBezTo>
                    <a:pt x="28420" y="37535"/>
                    <a:pt x="28487" y="37469"/>
                    <a:pt x="28587" y="37402"/>
                  </a:cubicBezTo>
                  <a:cubicBezTo>
                    <a:pt x="28887" y="37168"/>
                    <a:pt x="29188" y="36935"/>
                    <a:pt x="29488" y="36668"/>
                  </a:cubicBezTo>
                  <a:cubicBezTo>
                    <a:pt x="29655" y="36535"/>
                    <a:pt x="29821" y="36401"/>
                    <a:pt x="29921" y="36201"/>
                  </a:cubicBezTo>
                  <a:cubicBezTo>
                    <a:pt x="30088" y="35968"/>
                    <a:pt x="30288" y="35801"/>
                    <a:pt x="30522" y="35667"/>
                  </a:cubicBezTo>
                  <a:cubicBezTo>
                    <a:pt x="31056" y="35334"/>
                    <a:pt x="31456" y="34867"/>
                    <a:pt x="31789" y="34333"/>
                  </a:cubicBezTo>
                  <a:cubicBezTo>
                    <a:pt x="31889" y="34166"/>
                    <a:pt x="31990" y="33966"/>
                    <a:pt x="32123" y="33833"/>
                  </a:cubicBezTo>
                  <a:cubicBezTo>
                    <a:pt x="32390" y="33599"/>
                    <a:pt x="32523" y="33332"/>
                    <a:pt x="32690" y="33066"/>
                  </a:cubicBezTo>
                  <a:cubicBezTo>
                    <a:pt x="32890" y="32699"/>
                    <a:pt x="33090" y="32365"/>
                    <a:pt x="33357" y="32065"/>
                  </a:cubicBezTo>
                  <a:cubicBezTo>
                    <a:pt x="33591" y="31731"/>
                    <a:pt x="33791" y="31431"/>
                    <a:pt x="33924" y="31064"/>
                  </a:cubicBezTo>
                  <a:cubicBezTo>
                    <a:pt x="34091" y="30464"/>
                    <a:pt x="34258" y="29863"/>
                    <a:pt x="34458" y="29296"/>
                  </a:cubicBezTo>
                  <a:cubicBezTo>
                    <a:pt x="34491" y="29129"/>
                    <a:pt x="34558" y="28963"/>
                    <a:pt x="34625" y="28829"/>
                  </a:cubicBezTo>
                  <a:cubicBezTo>
                    <a:pt x="34992" y="28329"/>
                    <a:pt x="35125" y="27762"/>
                    <a:pt x="35158" y="27161"/>
                  </a:cubicBezTo>
                  <a:cubicBezTo>
                    <a:pt x="35158" y="27061"/>
                    <a:pt x="35158" y="26994"/>
                    <a:pt x="35192" y="26928"/>
                  </a:cubicBezTo>
                  <a:cubicBezTo>
                    <a:pt x="35359" y="26527"/>
                    <a:pt x="35359" y="26060"/>
                    <a:pt x="35359" y="25627"/>
                  </a:cubicBezTo>
                  <a:cubicBezTo>
                    <a:pt x="35359" y="24860"/>
                    <a:pt x="35292" y="24126"/>
                    <a:pt x="35325" y="23392"/>
                  </a:cubicBezTo>
                  <a:cubicBezTo>
                    <a:pt x="35359" y="22458"/>
                    <a:pt x="35125" y="21524"/>
                    <a:pt x="35125" y="20623"/>
                  </a:cubicBezTo>
                  <a:cubicBezTo>
                    <a:pt x="35125" y="20523"/>
                    <a:pt x="35092" y="20423"/>
                    <a:pt x="35058" y="20356"/>
                  </a:cubicBezTo>
                  <a:cubicBezTo>
                    <a:pt x="35025" y="20223"/>
                    <a:pt x="34992" y="20090"/>
                    <a:pt x="34992" y="19956"/>
                  </a:cubicBezTo>
                  <a:cubicBezTo>
                    <a:pt x="34992" y="19456"/>
                    <a:pt x="34825" y="18955"/>
                    <a:pt x="34591" y="18522"/>
                  </a:cubicBezTo>
                  <a:cubicBezTo>
                    <a:pt x="34358" y="17988"/>
                    <a:pt x="34058" y="17454"/>
                    <a:pt x="33824" y="16954"/>
                  </a:cubicBezTo>
                  <a:cubicBezTo>
                    <a:pt x="33391" y="15987"/>
                    <a:pt x="32657" y="15253"/>
                    <a:pt x="31889" y="14519"/>
                  </a:cubicBezTo>
                  <a:cubicBezTo>
                    <a:pt x="31589" y="14252"/>
                    <a:pt x="31322" y="13985"/>
                    <a:pt x="31056" y="13652"/>
                  </a:cubicBezTo>
                  <a:cubicBezTo>
                    <a:pt x="30155" y="12551"/>
                    <a:pt x="29254" y="11417"/>
                    <a:pt x="28354" y="10283"/>
                  </a:cubicBezTo>
                  <a:cubicBezTo>
                    <a:pt x="27787" y="9549"/>
                    <a:pt x="27253" y="8781"/>
                    <a:pt x="26853" y="7914"/>
                  </a:cubicBezTo>
                  <a:cubicBezTo>
                    <a:pt x="26752" y="7681"/>
                    <a:pt x="26619" y="7447"/>
                    <a:pt x="26519" y="7214"/>
                  </a:cubicBezTo>
                  <a:cubicBezTo>
                    <a:pt x="26019" y="6380"/>
                    <a:pt x="25618" y="5512"/>
                    <a:pt x="25351" y="4578"/>
                  </a:cubicBezTo>
                  <a:cubicBezTo>
                    <a:pt x="25218" y="4212"/>
                    <a:pt x="25085" y="3811"/>
                    <a:pt x="25085" y="3444"/>
                  </a:cubicBezTo>
                  <a:cubicBezTo>
                    <a:pt x="25051" y="2744"/>
                    <a:pt x="24884" y="2110"/>
                    <a:pt x="24684" y="1476"/>
                  </a:cubicBezTo>
                  <a:cubicBezTo>
                    <a:pt x="24651" y="1343"/>
                    <a:pt x="24584" y="1243"/>
                    <a:pt x="24484" y="1143"/>
                  </a:cubicBezTo>
                  <a:cubicBezTo>
                    <a:pt x="24117" y="809"/>
                    <a:pt x="23684" y="509"/>
                    <a:pt x="23183" y="375"/>
                  </a:cubicBezTo>
                  <a:cubicBezTo>
                    <a:pt x="22916" y="275"/>
                    <a:pt x="22650" y="242"/>
                    <a:pt x="22416" y="175"/>
                  </a:cubicBezTo>
                  <a:cubicBezTo>
                    <a:pt x="21816" y="42"/>
                    <a:pt x="21249" y="9"/>
                    <a:pt x="20681" y="9"/>
                  </a:cubicBezTo>
                  <a:lnTo>
                    <a:pt x="15211" y="9"/>
                  </a:lnTo>
                  <a:cubicBezTo>
                    <a:pt x="15061" y="3"/>
                    <a:pt x="14911" y="1"/>
                    <a:pt x="14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8"/>
            <p:cNvSpPr/>
            <p:nvPr/>
          </p:nvSpPr>
          <p:spPr>
            <a:xfrm>
              <a:off x="2536388" y="1812625"/>
              <a:ext cx="287725" cy="73725"/>
            </a:xfrm>
            <a:custGeom>
              <a:avLst/>
              <a:gdLst/>
              <a:ahLst/>
              <a:cxnLst/>
              <a:rect l="l" t="t" r="r" b="b"/>
              <a:pathLst>
                <a:path w="11509" h="2949" extrusionOk="0">
                  <a:moveTo>
                    <a:pt x="5463" y="0"/>
                  </a:moveTo>
                  <a:cubicBezTo>
                    <a:pt x="4894" y="0"/>
                    <a:pt x="4320" y="29"/>
                    <a:pt x="3737" y="47"/>
                  </a:cubicBezTo>
                  <a:cubicBezTo>
                    <a:pt x="3570" y="64"/>
                    <a:pt x="3395" y="72"/>
                    <a:pt x="3215" y="72"/>
                  </a:cubicBezTo>
                  <a:cubicBezTo>
                    <a:pt x="3036" y="72"/>
                    <a:pt x="2853" y="64"/>
                    <a:pt x="2669" y="47"/>
                  </a:cubicBezTo>
                  <a:cubicBezTo>
                    <a:pt x="2514" y="26"/>
                    <a:pt x="2362" y="18"/>
                    <a:pt x="2212" y="18"/>
                  </a:cubicBezTo>
                  <a:cubicBezTo>
                    <a:pt x="1879" y="18"/>
                    <a:pt x="1557" y="57"/>
                    <a:pt x="1235" y="80"/>
                  </a:cubicBezTo>
                  <a:cubicBezTo>
                    <a:pt x="935" y="380"/>
                    <a:pt x="634" y="681"/>
                    <a:pt x="367" y="948"/>
                  </a:cubicBezTo>
                  <a:cubicBezTo>
                    <a:pt x="201" y="1114"/>
                    <a:pt x="67" y="1281"/>
                    <a:pt x="34" y="1515"/>
                  </a:cubicBezTo>
                  <a:cubicBezTo>
                    <a:pt x="34" y="1882"/>
                    <a:pt x="1" y="2248"/>
                    <a:pt x="1" y="2615"/>
                  </a:cubicBezTo>
                  <a:cubicBezTo>
                    <a:pt x="1" y="2715"/>
                    <a:pt x="34" y="2816"/>
                    <a:pt x="67" y="2949"/>
                  </a:cubicBezTo>
                  <a:cubicBezTo>
                    <a:pt x="234" y="2916"/>
                    <a:pt x="401" y="2916"/>
                    <a:pt x="534" y="2849"/>
                  </a:cubicBezTo>
                  <a:cubicBezTo>
                    <a:pt x="1201" y="2649"/>
                    <a:pt x="1869" y="2582"/>
                    <a:pt x="2569" y="2582"/>
                  </a:cubicBezTo>
                  <a:cubicBezTo>
                    <a:pt x="3236" y="2593"/>
                    <a:pt x="3907" y="2597"/>
                    <a:pt x="4580" y="2597"/>
                  </a:cubicBezTo>
                  <a:cubicBezTo>
                    <a:pt x="5927" y="2597"/>
                    <a:pt x="7284" y="2582"/>
                    <a:pt x="8640" y="2582"/>
                  </a:cubicBezTo>
                  <a:cubicBezTo>
                    <a:pt x="9441" y="2582"/>
                    <a:pt x="10275" y="2615"/>
                    <a:pt x="11042" y="2882"/>
                  </a:cubicBezTo>
                  <a:cubicBezTo>
                    <a:pt x="11142" y="2916"/>
                    <a:pt x="11275" y="2916"/>
                    <a:pt x="11442" y="2916"/>
                  </a:cubicBezTo>
                  <a:cubicBezTo>
                    <a:pt x="11475" y="2749"/>
                    <a:pt x="11509" y="2615"/>
                    <a:pt x="11509" y="2482"/>
                  </a:cubicBezTo>
                  <a:cubicBezTo>
                    <a:pt x="11475" y="2182"/>
                    <a:pt x="11442" y="1882"/>
                    <a:pt x="11442" y="1581"/>
                  </a:cubicBezTo>
                  <a:cubicBezTo>
                    <a:pt x="11409" y="1148"/>
                    <a:pt x="11175" y="881"/>
                    <a:pt x="10775" y="747"/>
                  </a:cubicBezTo>
                  <a:cubicBezTo>
                    <a:pt x="10341" y="614"/>
                    <a:pt x="9941" y="481"/>
                    <a:pt x="9507" y="414"/>
                  </a:cubicBezTo>
                  <a:cubicBezTo>
                    <a:pt x="8640" y="280"/>
                    <a:pt x="7739" y="180"/>
                    <a:pt x="6872" y="80"/>
                  </a:cubicBezTo>
                  <a:cubicBezTo>
                    <a:pt x="6404" y="20"/>
                    <a:pt x="5935" y="0"/>
                    <a:pt x="5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8"/>
            <p:cNvSpPr/>
            <p:nvPr/>
          </p:nvSpPr>
          <p:spPr>
            <a:xfrm>
              <a:off x="2561413" y="1736350"/>
              <a:ext cx="236850" cy="74950"/>
            </a:xfrm>
            <a:custGeom>
              <a:avLst/>
              <a:gdLst/>
              <a:ahLst/>
              <a:cxnLst/>
              <a:rect l="l" t="t" r="r" b="b"/>
              <a:pathLst>
                <a:path w="9474" h="2998" extrusionOk="0">
                  <a:moveTo>
                    <a:pt x="2822" y="0"/>
                  </a:moveTo>
                  <a:cubicBezTo>
                    <a:pt x="2293" y="0"/>
                    <a:pt x="1764" y="39"/>
                    <a:pt x="1234" y="62"/>
                  </a:cubicBezTo>
                  <a:cubicBezTo>
                    <a:pt x="667" y="96"/>
                    <a:pt x="434" y="529"/>
                    <a:pt x="100" y="796"/>
                  </a:cubicBezTo>
                  <a:cubicBezTo>
                    <a:pt x="67" y="830"/>
                    <a:pt x="67" y="863"/>
                    <a:pt x="67" y="896"/>
                  </a:cubicBezTo>
                  <a:cubicBezTo>
                    <a:pt x="67" y="1230"/>
                    <a:pt x="0" y="1563"/>
                    <a:pt x="100" y="1897"/>
                  </a:cubicBezTo>
                  <a:cubicBezTo>
                    <a:pt x="200" y="2231"/>
                    <a:pt x="300" y="2564"/>
                    <a:pt x="267" y="2998"/>
                  </a:cubicBezTo>
                  <a:cubicBezTo>
                    <a:pt x="501" y="2931"/>
                    <a:pt x="701" y="2898"/>
                    <a:pt x="901" y="2831"/>
                  </a:cubicBezTo>
                  <a:cubicBezTo>
                    <a:pt x="1468" y="2731"/>
                    <a:pt x="2035" y="2564"/>
                    <a:pt x="2602" y="2464"/>
                  </a:cubicBezTo>
                  <a:cubicBezTo>
                    <a:pt x="3236" y="2394"/>
                    <a:pt x="3869" y="2351"/>
                    <a:pt x="4498" y="2351"/>
                  </a:cubicBezTo>
                  <a:cubicBezTo>
                    <a:pt x="5061" y="2351"/>
                    <a:pt x="5620" y="2385"/>
                    <a:pt x="6171" y="2464"/>
                  </a:cubicBezTo>
                  <a:cubicBezTo>
                    <a:pt x="7105" y="2598"/>
                    <a:pt x="8073" y="2664"/>
                    <a:pt x="9007" y="2898"/>
                  </a:cubicBezTo>
                  <a:lnTo>
                    <a:pt x="9140" y="2898"/>
                  </a:lnTo>
                  <a:cubicBezTo>
                    <a:pt x="9207" y="2631"/>
                    <a:pt x="9207" y="2397"/>
                    <a:pt x="9307" y="2197"/>
                  </a:cubicBezTo>
                  <a:cubicBezTo>
                    <a:pt x="9474" y="1797"/>
                    <a:pt x="9440" y="1363"/>
                    <a:pt x="9407" y="963"/>
                  </a:cubicBezTo>
                  <a:cubicBezTo>
                    <a:pt x="9340" y="930"/>
                    <a:pt x="9274" y="863"/>
                    <a:pt x="9207" y="830"/>
                  </a:cubicBezTo>
                  <a:cubicBezTo>
                    <a:pt x="9007" y="763"/>
                    <a:pt x="8773" y="663"/>
                    <a:pt x="8540" y="596"/>
                  </a:cubicBezTo>
                  <a:cubicBezTo>
                    <a:pt x="7139" y="229"/>
                    <a:pt x="5738" y="29"/>
                    <a:pt x="4303" y="29"/>
                  </a:cubicBezTo>
                  <a:lnTo>
                    <a:pt x="3536" y="29"/>
                  </a:lnTo>
                  <a:cubicBezTo>
                    <a:pt x="3298" y="8"/>
                    <a:pt x="3060" y="0"/>
                    <a:pt x="2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8"/>
            <p:cNvSpPr/>
            <p:nvPr/>
          </p:nvSpPr>
          <p:spPr>
            <a:xfrm>
              <a:off x="2582263" y="1635275"/>
              <a:ext cx="195150" cy="101800"/>
            </a:xfrm>
            <a:custGeom>
              <a:avLst/>
              <a:gdLst/>
              <a:ahLst/>
              <a:cxnLst/>
              <a:rect l="l" t="t" r="r" b="b"/>
              <a:pathLst>
                <a:path w="7806" h="4072" extrusionOk="0">
                  <a:moveTo>
                    <a:pt x="3759" y="0"/>
                  </a:moveTo>
                  <a:cubicBezTo>
                    <a:pt x="3419" y="0"/>
                    <a:pt x="3094" y="19"/>
                    <a:pt x="2769" y="169"/>
                  </a:cubicBezTo>
                  <a:cubicBezTo>
                    <a:pt x="2719" y="186"/>
                    <a:pt x="2669" y="186"/>
                    <a:pt x="2623" y="186"/>
                  </a:cubicBezTo>
                  <a:cubicBezTo>
                    <a:pt x="2577" y="186"/>
                    <a:pt x="2535" y="186"/>
                    <a:pt x="2502" y="203"/>
                  </a:cubicBezTo>
                  <a:cubicBezTo>
                    <a:pt x="1968" y="336"/>
                    <a:pt x="1468" y="436"/>
                    <a:pt x="1068" y="836"/>
                  </a:cubicBezTo>
                  <a:cubicBezTo>
                    <a:pt x="901" y="1036"/>
                    <a:pt x="701" y="1203"/>
                    <a:pt x="501" y="1337"/>
                  </a:cubicBezTo>
                  <a:cubicBezTo>
                    <a:pt x="200" y="1570"/>
                    <a:pt x="67" y="1870"/>
                    <a:pt x="67" y="2237"/>
                  </a:cubicBezTo>
                  <a:cubicBezTo>
                    <a:pt x="67" y="2671"/>
                    <a:pt x="67" y="3105"/>
                    <a:pt x="67" y="3538"/>
                  </a:cubicBezTo>
                  <a:cubicBezTo>
                    <a:pt x="67" y="3638"/>
                    <a:pt x="0" y="3772"/>
                    <a:pt x="134" y="3838"/>
                  </a:cubicBezTo>
                  <a:cubicBezTo>
                    <a:pt x="234" y="3838"/>
                    <a:pt x="300" y="3805"/>
                    <a:pt x="400" y="3772"/>
                  </a:cubicBezTo>
                  <a:cubicBezTo>
                    <a:pt x="901" y="3605"/>
                    <a:pt x="1435" y="3572"/>
                    <a:pt x="1968" y="3572"/>
                  </a:cubicBezTo>
                  <a:cubicBezTo>
                    <a:pt x="2435" y="3538"/>
                    <a:pt x="2936" y="3538"/>
                    <a:pt x="3436" y="3538"/>
                  </a:cubicBezTo>
                  <a:cubicBezTo>
                    <a:pt x="3559" y="3534"/>
                    <a:pt x="3681" y="3532"/>
                    <a:pt x="3803" y="3532"/>
                  </a:cubicBezTo>
                  <a:cubicBezTo>
                    <a:pt x="4607" y="3532"/>
                    <a:pt x="5393" y="3623"/>
                    <a:pt x="6205" y="3738"/>
                  </a:cubicBezTo>
                  <a:cubicBezTo>
                    <a:pt x="6738" y="3838"/>
                    <a:pt x="7239" y="3972"/>
                    <a:pt x="7806" y="4072"/>
                  </a:cubicBezTo>
                  <a:cubicBezTo>
                    <a:pt x="7806" y="3872"/>
                    <a:pt x="7739" y="3672"/>
                    <a:pt x="7739" y="3505"/>
                  </a:cubicBezTo>
                  <a:cubicBezTo>
                    <a:pt x="7772" y="3105"/>
                    <a:pt x="7572" y="2938"/>
                    <a:pt x="7239" y="2804"/>
                  </a:cubicBezTo>
                  <a:cubicBezTo>
                    <a:pt x="7139" y="2771"/>
                    <a:pt x="7005" y="2738"/>
                    <a:pt x="6905" y="2704"/>
                  </a:cubicBezTo>
                  <a:cubicBezTo>
                    <a:pt x="6171" y="2504"/>
                    <a:pt x="5437" y="2337"/>
                    <a:pt x="4670" y="2337"/>
                  </a:cubicBezTo>
                  <a:cubicBezTo>
                    <a:pt x="4437" y="2337"/>
                    <a:pt x="4203" y="2346"/>
                    <a:pt x="3970" y="2346"/>
                  </a:cubicBezTo>
                  <a:cubicBezTo>
                    <a:pt x="3736" y="2346"/>
                    <a:pt x="3503" y="2337"/>
                    <a:pt x="3269" y="2304"/>
                  </a:cubicBezTo>
                  <a:cubicBezTo>
                    <a:pt x="2878" y="2239"/>
                    <a:pt x="2487" y="2188"/>
                    <a:pt x="2096" y="2188"/>
                  </a:cubicBezTo>
                  <a:cubicBezTo>
                    <a:pt x="1887" y="2188"/>
                    <a:pt x="1677" y="2202"/>
                    <a:pt x="1468" y="2237"/>
                  </a:cubicBezTo>
                  <a:cubicBezTo>
                    <a:pt x="1438" y="2252"/>
                    <a:pt x="1395" y="2267"/>
                    <a:pt x="1350" y="2267"/>
                  </a:cubicBezTo>
                  <a:cubicBezTo>
                    <a:pt x="1295" y="2267"/>
                    <a:pt x="1238" y="2244"/>
                    <a:pt x="1201" y="2171"/>
                  </a:cubicBezTo>
                  <a:cubicBezTo>
                    <a:pt x="1234" y="2037"/>
                    <a:pt x="1368" y="2037"/>
                    <a:pt x="1468" y="2037"/>
                  </a:cubicBezTo>
                  <a:cubicBezTo>
                    <a:pt x="1868" y="1970"/>
                    <a:pt x="2302" y="1904"/>
                    <a:pt x="2702" y="1804"/>
                  </a:cubicBezTo>
                  <a:cubicBezTo>
                    <a:pt x="3002" y="1737"/>
                    <a:pt x="3303" y="1704"/>
                    <a:pt x="3603" y="1704"/>
                  </a:cubicBezTo>
                  <a:cubicBezTo>
                    <a:pt x="3903" y="1704"/>
                    <a:pt x="4203" y="1670"/>
                    <a:pt x="4470" y="1670"/>
                  </a:cubicBezTo>
                  <a:cubicBezTo>
                    <a:pt x="4559" y="1667"/>
                    <a:pt x="4647" y="1666"/>
                    <a:pt x="4736" y="1666"/>
                  </a:cubicBezTo>
                  <a:cubicBezTo>
                    <a:pt x="5704" y="1666"/>
                    <a:pt x="6622" y="1834"/>
                    <a:pt x="7539" y="2171"/>
                  </a:cubicBezTo>
                  <a:cubicBezTo>
                    <a:pt x="7572" y="2204"/>
                    <a:pt x="7639" y="2204"/>
                    <a:pt x="7706" y="2204"/>
                  </a:cubicBezTo>
                  <a:cubicBezTo>
                    <a:pt x="7739" y="2004"/>
                    <a:pt x="7739" y="1804"/>
                    <a:pt x="7606" y="1670"/>
                  </a:cubicBezTo>
                  <a:cubicBezTo>
                    <a:pt x="7172" y="1203"/>
                    <a:pt x="6705" y="736"/>
                    <a:pt x="6105" y="436"/>
                  </a:cubicBezTo>
                  <a:cubicBezTo>
                    <a:pt x="6071" y="403"/>
                    <a:pt x="6004" y="403"/>
                    <a:pt x="5971" y="369"/>
                  </a:cubicBezTo>
                  <a:cubicBezTo>
                    <a:pt x="5604" y="303"/>
                    <a:pt x="5271" y="236"/>
                    <a:pt x="4904" y="102"/>
                  </a:cubicBezTo>
                  <a:cubicBezTo>
                    <a:pt x="4637" y="36"/>
                    <a:pt x="4370" y="2"/>
                    <a:pt x="4103" y="2"/>
                  </a:cubicBezTo>
                  <a:cubicBezTo>
                    <a:pt x="3986" y="2"/>
                    <a:pt x="3872" y="0"/>
                    <a:pt x="3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8"/>
            <p:cNvSpPr/>
            <p:nvPr/>
          </p:nvSpPr>
          <p:spPr>
            <a:xfrm>
              <a:off x="2621438" y="1589450"/>
              <a:ext cx="117625" cy="40900"/>
            </a:xfrm>
            <a:custGeom>
              <a:avLst/>
              <a:gdLst/>
              <a:ahLst/>
              <a:cxnLst/>
              <a:rect l="l" t="t" r="r" b="b"/>
              <a:pathLst>
                <a:path w="4705" h="1636" extrusionOk="0">
                  <a:moveTo>
                    <a:pt x="2436" y="1"/>
                  </a:moveTo>
                  <a:cubicBezTo>
                    <a:pt x="2102" y="1"/>
                    <a:pt x="1769" y="67"/>
                    <a:pt x="1435" y="101"/>
                  </a:cubicBezTo>
                  <a:cubicBezTo>
                    <a:pt x="1385" y="118"/>
                    <a:pt x="1335" y="118"/>
                    <a:pt x="1285" y="118"/>
                  </a:cubicBezTo>
                  <a:cubicBezTo>
                    <a:pt x="1235" y="118"/>
                    <a:pt x="1185" y="118"/>
                    <a:pt x="1135" y="134"/>
                  </a:cubicBezTo>
                  <a:cubicBezTo>
                    <a:pt x="1035" y="168"/>
                    <a:pt x="902" y="201"/>
                    <a:pt x="835" y="268"/>
                  </a:cubicBezTo>
                  <a:cubicBezTo>
                    <a:pt x="368" y="601"/>
                    <a:pt x="68" y="1001"/>
                    <a:pt x="1" y="1635"/>
                  </a:cubicBezTo>
                  <a:cubicBezTo>
                    <a:pt x="501" y="1502"/>
                    <a:pt x="968" y="1402"/>
                    <a:pt x="1435" y="1268"/>
                  </a:cubicBezTo>
                  <a:cubicBezTo>
                    <a:pt x="1535" y="1235"/>
                    <a:pt x="1669" y="1235"/>
                    <a:pt x="1802" y="1235"/>
                  </a:cubicBezTo>
                  <a:lnTo>
                    <a:pt x="2903" y="1235"/>
                  </a:lnTo>
                  <a:cubicBezTo>
                    <a:pt x="3003" y="1235"/>
                    <a:pt x="3137" y="1235"/>
                    <a:pt x="3237" y="1268"/>
                  </a:cubicBezTo>
                  <a:cubicBezTo>
                    <a:pt x="3670" y="1368"/>
                    <a:pt x="4104" y="1502"/>
                    <a:pt x="4538" y="1602"/>
                  </a:cubicBezTo>
                  <a:cubicBezTo>
                    <a:pt x="4560" y="1613"/>
                    <a:pt x="4578" y="1617"/>
                    <a:pt x="4596" y="1617"/>
                  </a:cubicBezTo>
                  <a:cubicBezTo>
                    <a:pt x="4630" y="1617"/>
                    <a:pt x="4660" y="1602"/>
                    <a:pt x="4704" y="1602"/>
                  </a:cubicBezTo>
                  <a:cubicBezTo>
                    <a:pt x="4638" y="1102"/>
                    <a:pt x="4404" y="735"/>
                    <a:pt x="4071" y="434"/>
                  </a:cubicBezTo>
                  <a:cubicBezTo>
                    <a:pt x="3870" y="234"/>
                    <a:pt x="3670" y="134"/>
                    <a:pt x="3403" y="101"/>
                  </a:cubicBezTo>
                  <a:cubicBezTo>
                    <a:pt x="3070" y="67"/>
                    <a:pt x="2736" y="1"/>
                    <a:pt x="2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8"/>
            <p:cNvSpPr/>
            <p:nvPr/>
          </p:nvSpPr>
          <p:spPr>
            <a:xfrm>
              <a:off x="2266188" y="1912175"/>
              <a:ext cx="850650" cy="979200"/>
            </a:xfrm>
            <a:custGeom>
              <a:avLst/>
              <a:gdLst/>
              <a:ahLst/>
              <a:cxnLst/>
              <a:rect l="l" t="t" r="r" b="b"/>
              <a:pathLst>
                <a:path w="34026" h="39168" extrusionOk="0">
                  <a:moveTo>
                    <a:pt x="12396" y="0"/>
                  </a:moveTo>
                  <a:cubicBezTo>
                    <a:pt x="11656" y="0"/>
                    <a:pt x="10980" y="233"/>
                    <a:pt x="10408" y="1002"/>
                  </a:cubicBezTo>
                  <a:cubicBezTo>
                    <a:pt x="9207" y="2570"/>
                    <a:pt x="8874" y="4638"/>
                    <a:pt x="8240" y="6439"/>
                  </a:cubicBezTo>
                  <a:cubicBezTo>
                    <a:pt x="7339" y="9041"/>
                    <a:pt x="5538" y="11109"/>
                    <a:pt x="3770" y="13177"/>
                  </a:cubicBezTo>
                  <a:cubicBezTo>
                    <a:pt x="2302" y="14912"/>
                    <a:pt x="1635" y="16379"/>
                    <a:pt x="1035" y="18548"/>
                  </a:cubicBezTo>
                  <a:cubicBezTo>
                    <a:pt x="401" y="20849"/>
                    <a:pt x="1" y="22817"/>
                    <a:pt x="1" y="25219"/>
                  </a:cubicBezTo>
                  <a:cubicBezTo>
                    <a:pt x="1" y="27487"/>
                    <a:pt x="635" y="29189"/>
                    <a:pt x="1702" y="31190"/>
                  </a:cubicBezTo>
                  <a:cubicBezTo>
                    <a:pt x="2803" y="33225"/>
                    <a:pt x="4237" y="34726"/>
                    <a:pt x="6038" y="36194"/>
                  </a:cubicBezTo>
                  <a:cubicBezTo>
                    <a:pt x="7740" y="37595"/>
                    <a:pt x="9541" y="38929"/>
                    <a:pt x="11809" y="39096"/>
                  </a:cubicBezTo>
                  <a:cubicBezTo>
                    <a:pt x="12391" y="39144"/>
                    <a:pt x="12962" y="39167"/>
                    <a:pt x="13528" y="39167"/>
                  </a:cubicBezTo>
                  <a:cubicBezTo>
                    <a:pt x="15301" y="39167"/>
                    <a:pt x="17019" y="38941"/>
                    <a:pt x="18814" y="38562"/>
                  </a:cubicBezTo>
                  <a:cubicBezTo>
                    <a:pt x="21283" y="38028"/>
                    <a:pt x="23484" y="37761"/>
                    <a:pt x="25586" y="36260"/>
                  </a:cubicBezTo>
                  <a:cubicBezTo>
                    <a:pt x="29155" y="33725"/>
                    <a:pt x="31290" y="29789"/>
                    <a:pt x="32958" y="25853"/>
                  </a:cubicBezTo>
                  <a:cubicBezTo>
                    <a:pt x="33725" y="24052"/>
                    <a:pt x="34025" y="21683"/>
                    <a:pt x="33692" y="19748"/>
                  </a:cubicBezTo>
                  <a:cubicBezTo>
                    <a:pt x="33325" y="17780"/>
                    <a:pt x="32090" y="16613"/>
                    <a:pt x="30723" y="15279"/>
                  </a:cubicBezTo>
                  <a:cubicBezTo>
                    <a:pt x="28988" y="13577"/>
                    <a:pt x="26853" y="11843"/>
                    <a:pt x="25986" y="9474"/>
                  </a:cubicBezTo>
                  <a:cubicBezTo>
                    <a:pt x="25152" y="7173"/>
                    <a:pt x="24885" y="4771"/>
                    <a:pt x="23518" y="2670"/>
                  </a:cubicBezTo>
                  <a:cubicBezTo>
                    <a:pt x="22183" y="668"/>
                    <a:pt x="20149" y="201"/>
                    <a:pt x="17880" y="101"/>
                  </a:cubicBezTo>
                  <a:cubicBezTo>
                    <a:pt x="17749" y="94"/>
                    <a:pt x="17613" y="90"/>
                    <a:pt x="17475" y="90"/>
                  </a:cubicBezTo>
                  <a:cubicBezTo>
                    <a:pt x="16523" y="90"/>
                    <a:pt x="15428" y="245"/>
                    <a:pt x="14436" y="245"/>
                  </a:cubicBezTo>
                  <a:cubicBezTo>
                    <a:pt x="14292" y="245"/>
                    <a:pt x="14150" y="242"/>
                    <a:pt x="14011" y="235"/>
                  </a:cubicBezTo>
                  <a:cubicBezTo>
                    <a:pt x="13451" y="112"/>
                    <a:pt x="12909" y="0"/>
                    <a:pt x="12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8"/>
            <p:cNvSpPr/>
            <p:nvPr/>
          </p:nvSpPr>
          <p:spPr>
            <a:xfrm>
              <a:off x="2616213" y="1596050"/>
              <a:ext cx="117725" cy="45075"/>
            </a:xfrm>
            <a:custGeom>
              <a:avLst/>
              <a:gdLst/>
              <a:ahLst/>
              <a:cxnLst/>
              <a:rect l="l" t="t" r="r" b="b"/>
              <a:pathLst>
                <a:path w="4709" h="1803" extrusionOk="0">
                  <a:moveTo>
                    <a:pt x="2727" y="1"/>
                  </a:moveTo>
                  <a:cubicBezTo>
                    <a:pt x="2549" y="1"/>
                    <a:pt x="2364" y="29"/>
                    <a:pt x="2178" y="70"/>
                  </a:cubicBezTo>
                  <a:cubicBezTo>
                    <a:pt x="1578" y="170"/>
                    <a:pt x="977" y="404"/>
                    <a:pt x="443" y="771"/>
                  </a:cubicBezTo>
                  <a:cubicBezTo>
                    <a:pt x="1" y="1103"/>
                    <a:pt x="293" y="1802"/>
                    <a:pt x="710" y="1802"/>
                  </a:cubicBezTo>
                  <a:cubicBezTo>
                    <a:pt x="795" y="1802"/>
                    <a:pt x="886" y="1773"/>
                    <a:pt x="977" y="1705"/>
                  </a:cubicBezTo>
                  <a:cubicBezTo>
                    <a:pt x="1444" y="1371"/>
                    <a:pt x="1978" y="1138"/>
                    <a:pt x="2512" y="1071"/>
                  </a:cubicBezTo>
                  <a:cubicBezTo>
                    <a:pt x="2553" y="1066"/>
                    <a:pt x="2595" y="1063"/>
                    <a:pt x="2636" y="1063"/>
                  </a:cubicBezTo>
                  <a:cubicBezTo>
                    <a:pt x="3095" y="1063"/>
                    <a:pt x="3554" y="1374"/>
                    <a:pt x="4013" y="1405"/>
                  </a:cubicBezTo>
                  <a:cubicBezTo>
                    <a:pt x="4044" y="1409"/>
                    <a:pt x="4074" y="1411"/>
                    <a:pt x="4102" y="1411"/>
                  </a:cubicBezTo>
                  <a:cubicBezTo>
                    <a:pt x="4709" y="1411"/>
                    <a:pt x="4650" y="434"/>
                    <a:pt x="4013" y="371"/>
                  </a:cubicBezTo>
                  <a:cubicBezTo>
                    <a:pt x="3679" y="337"/>
                    <a:pt x="3379" y="137"/>
                    <a:pt x="3045" y="37"/>
                  </a:cubicBezTo>
                  <a:cubicBezTo>
                    <a:pt x="2943" y="12"/>
                    <a:pt x="2837" y="1"/>
                    <a:pt x="2727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8"/>
            <p:cNvSpPr/>
            <p:nvPr/>
          </p:nvSpPr>
          <p:spPr>
            <a:xfrm>
              <a:off x="2589763" y="1646650"/>
              <a:ext cx="181425" cy="52825"/>
            </a:xfrm>
            <a:custGeom>
              <a:avLst/>
              <a:gdLst/>
              <a:ahLst/>
              <a:cxnLst/>
              <a:rect l="l" t="t" r="r" b="b"/>
              <a:pathLst>
                <a:path w="7257" h="2113" extrusionOk="0">
                  <a:moveTo>
                    <a:pt x="3004" y="0"/>
                  </a:moveTo>
                  <a:cubicBezTo>
                    <a:pt x="2081" y="0"/>
                    <a:pt x="463" y="424"/>
                    <a:pt x="100" y="1149"/>
                  </a:cubicBezTo>
                  <a:cubicBezTo>
                    <a:pt x="0" y="1349"/>
                    <a:pt x="0" y="1649"/>
                    <a:pt x="201" y="1816"/>
                  </a:cubicBezTo>
                  <a:cubicBezTo>
                    <a:pt x="201" y="1816"/>
                    <a:pt x="201" y="1816"/>
                    <a:pt x="234" y="1849"/>
                  </a:cubicBezTo>
                  <a:cubicBezTo>
                    <a:pt x="337" y="1931"/>
                    <a:pt x="452" y="1966"/>
                    <a:pt x="565" y="1966"/>
                  </a:cubicBezTo>
                  <a:cubicBezTo>
                    <a:pt x="820" y="1966"/>
                    <a:pt x="1065" y="1790"/>
                    <a:pt x="1135" y="1582"/>
                  </a:cubicBezTo>
                  <a:cubicBezTo>
                    <a:pt x="1506" y="1273"/>
                    <a:pt x="2652" y="1078"/>
                    <a:pt x="3162" y="1078"/>
                  </a:cubicBezTo>
                  <a:cubicBezTo>
                    <a:pt x="3202" y="1078"/>
                    <a:pt x="3238" y="1079"/>
                    <a:pt x="3269" y="1082"/>
                  </a:cubicBezTo>
                  <a:cubicBezTo>
                    <a:pt x="3803" y="1149"/>
                    <a:pt x="5905" y="1282"/>
                    <a:pt x="6138" y="1849"/>
                  </a:cubicBezTo>
                  <a:cubicBezTo>
                    <a:pt x="6231" y="2035"/>
                    <a:pt x="6382" y="2112"/>
                    <a:pt x="6538" y="2112"/>
                  </a:cubicBezTo>
                  <a:cubicBezTo>
                    <a:pt x="6884" y="2112"/>
                    <a:pt x="7256" y="1730"/>
                    <a:pt x="7072" y="1315"/>
                  </a:cubicBezTo>
                  <a:cubicBezTo>
                    <a:pt x="6572" y="215"/>
                    <a:pt x="4237" y="148"/>
                    <a:pt x="3269" y="14"/>
                  </a:cubicBezTo>
                  <a:cubicBezTo>
                    <a:pt x="3190" y="5"/>
                    <a:pt x="3101" y="0"/>
                    <a:pt x="3004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8"/>
            <p:cNvSpPr/>
            <p:nvPr/>
          </p:nvSpPr>
          <p:spPr>
            <a:xfrm>
              <a:off x="2575588" y="1694150"/>
              <a:ext cx="191000" cy="40075"/>
            </a:xfrm>
            <a:custGeom>
              <a:avLst/>
              <a:gdLst/>
              <a:ahLst/>
              <a:cxnLst/>
              <a:rect l="l" t="t" r="r" b="b"/>
              <a:pathLst>
                <a:path w="7640" h="1603" extrusionOk="0">
                  <a:moveTo>
                    <a:pt x="3411" y="1"/>
                  </a:moveTo>
                  <a:cubicBezTo>
                    <a:pt x="2414" y="1"/>
                    <a:pt x="1440" y="140"/>
                    <a:pt x="434" y="483"/>
                  </a:cubicBezTo>
                  <a:cubicBezTo>
                    <a:pt x="234" y="549"/>
                    <a:pt x="0" y="750"/>
                    <a:pt x="34" y="983"/>
                  </a:cubicBezTo>
                  <a:cubicBezTo>
                    <a:pt x="34" y="1016"/>
                    <a:pt x="34" y="1050"/>
                    <a:pt x="34" y="1083"/>
                  </a:cubicBezTo>
                  <a:cubicBezTo>
                    <a:pt x="76" y="1421"/>
                    <a:pt x="372" y="1599"/>
                    <a:pt x="643" y="1599"/>
                  </a:cubicBezTo>
                  <a:cubicBezTo>
                    <a:pt x="800" y="1599"/>
                    <a:pt x="949" y="1539"/>
                    <a:pt x="1034" y="1417"/>
                  </a:cubicBezTo>
                  <a:cubicBezTo>
                    <a:pt x="1814" y="1183"/>
                    <a:pt x="2593" y="1050"/>
                    <a:pt x="3404" y="1050"/>
                  </a:cubicBezTo>
                  <a:cubicBezTo>
                    <a:pt x="3634" y="1050"/>
                    <a:pt x="3867" y="1061"/>
                    <a:pt x="4103" y="1083"/>
                  </a:cubicBezTo>
                  <a:cubicBezTo>
                    <a:pt x="4637" y="1117"/>
                    <a:pt x="6138" y="1083"/>
                    <a:pt x="6605" y="1383"/>
                  </a:cubicBezTo>
                  <a:cubicBezTo>
                    <a:pt x="6712" y="1521"/>
                    <a:pt x="6896" y="1602"/>
                    <a:pt x="7076" y="1602"/>
                  </a:cubicBezTo>
                  <a:cubicBezTo>
                    <a:pt x="7290" y="1602"/>
                    <a:pt x="7500" y="1488"/>
                    <a:pt x="7572" y="1217"/>
                  </a:cubicBezTo>
                  <a:cubicBezTo>
                    <a:pt x="7572" y="1217"/>
                    <a:pt x="7572" y="1217"/>
                    <a:pt x="7572" y="1183"/>
                  </a:cubicBezTo>
                  <a:cubicBezTo>
                    <a:pt x="7639" y="1016"/>
                    <a:pt x="7572" y="816"/>
                    <a:pt x="7439" y="683"/>
                  </a:cubicBezTo>
                  <a:cubicBezTo>
                    <a:pt x="6872" y="116"/>
                    <a:pt x="5571" y="183"/>
                    <a:pt x="4804" y="82"/>
                  </a:cubicBezTo>
                  <a:cubicBezTo>
                    <a:pt x="4331" y="30"/>
                    <a:pt x="3869" y="1"/>
                    <a:pt x="3411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8"/>
            <p:cNvSpPr/>
            <p:nvPr/>
          </p:nvSpPr>
          <p:spPr>
            <a:xfrm>
              <a:off x="2564738" y="1760275"/>
              <a:ext cx="224575" cy="59825"/>
            </a:xfrm>
            <a:custGeom>
              <a:avLst/>
              <a:gdLst/>
              <a:ahLst/>
              <a:cxnLst/>
              <a:rect l="l" t="t" r="r" b="b"/>
              <a:pathLst>
                <a:path w="8983" h="2393" extrusionOk="0">
                  <a:moveTo>
                    <a:pt x="4744" y="1"/>
                  </a:moveTo>
                  <a:cubicBezTo>
                    <a:pt x="3499" y="1"/>
                    <a:pt x="2267" y="100"/>
                    <a:pt x="1035" y="273"/>
                  </a:cubicBezTo>
                  <a:lnTo>
                    <a:pt x="868" y="273"/>
                  </a:lnTo>
                  <a:cubicBezTo>
                    <a:pt x="601" y="340"/>
                    <a:pt x="501" y="540"/>
                    <a:pt x="501" y="773"/>
                  </a:cubicBezTo>
                  <a:cubicBezTo>
                    <a:pt x="1" y="940"/>
                    <a:pt x="34" y="1807"/>
                    <a:pt x="668" y="1807"/>
                  </a:cubicBezTo>
                  <a:cubicBezTo>
                    <a:pt x="1969" y="1774"/>
                    <a:pt x="3236" y="1674"/>
                    <a:pt x="4537" y="1674"/>
                  </a:cubicBezTo>
                  <a:cubicBezTo>
                    <a:pt x="5805" y="1674"/>
                    <a:pt x="6972" y="2041"/>
                    <a:pt x="8173" y="2374"/>
                  </a:cubicBezTo>
                  <a:cubicBezTo>
                    <a:pt x="8220" y="2387"/>
                    <a:pt x="8265" y="2393"/>
                    <a:pt x="8308" y="2393"/>
                  </a:cubicBezTo>
                  <a:cubicBezTo>
                    <a:pt x="8730" y="2393"/>
                    <a:pt x="8982" y="1843"/>
                    <a:pt x="8740" y="1540"/>
                  </a:cubicBezTo>
                  <a:cubicBezTo>
                    <a:pt x="8874" y="1340"/>
                    <a:pt x="8874" y="1107"/>
                    <a:pt x="8707" y="907"/>
                  </a:cubicBezTo>
                  <a:cubicBezTo>
                    <a:pt x="8040" y="206"/>
                    <a:pt x="6972" y="73"/>
                    <a:pt x="6072" y="39"/>
                  </a:cubicBezTo>
                  <a:cubicBezTo>
                    <a:pt x="5627" y="13"/>
                    <a:pt x="5185" y="1"/>
                    <a:pt x="4744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8"/>
            <p:cNvSpPr/>
            <p:nvPr/>
          </p:nvSpPr>
          <p:spPr>
            <a:xfrm>
              <a:off x="2548063" y="1817125"/>
              <a:ext cx="275825" cy="71525"/>
            </a:xfrm>
            <a:custGeom>
              <a:avLst/>
              <a:gdLst/>
              <a:ahLst/>
              <a:cxnLst/>
              <a:rect l="l" t="t" r="r" b="b"/>
              <a:pathLst>
                <a:path w="11033" h="2861" extrusionOk="0">
                  <a:moveTo>
                    <a:pt x="6602" y="46"/>
                  </a:moveTo>
                  <a:cubicBezTo>
                    <a:pt x="5800" y="46"/>
                    <a:pt x="5039" y="100"/>
                    <a:pt x="4504" y="100"/>
                  </a:cubicBezTo>
                  <a:cubicBezTo>
                    <a:pt x="3837" y="134"/>
                    <a:pt x="134" y="0"/>
                    <a:pt x="568" y="1368"/>
                  </a:cubicBezTo>
                  <a:cubicBezTo>
                    <a:pt x="501" y="1401"/>
                    <a:pt x="434" y="1435"/>
                    <a:pt x="367" y="1468"/>
                  </a:cubicBezTo>
                  <a:cubicBezTo>
                    <a:pt x="1" y="1702"/>
                    <a:pt x="1" y="2369"/>
                    <a:pt x="468" y="2469"/>
                  </a:cubicBezTo>
                  <a:cubicBezTo>
                    <a:pt x="2436" y="2736"/>
                    <a:pt x="4337" y="2802"/>
                    <a:pt x="6305" y="2836"/>
                  </a:cubicBezTo>
                  <a:cubicBezTo>
                    <a:pt x="6620" y="2848"/>
                    <a:pt x="6950" y="2861"/>
                    <a:pt x="7283" y="2861"/>
                  </a:cubicBezTo>
                  <a:cubicBezTo>
                    <a:pt x="7831" y="2861"/>
                    <a:pt x="8388" y="2827"/>
                    <a:pt x="8907" y="2702"/>
                  </a:cubicBezTo>
                  <a:lnTo>
                    <a:pt x="9574" y="2702"/>
                  </a:lnTo>
                  <a:cubicBezTo>
                    <a:pt x="9674" y="2702"/>
                    <a:pt x="9774" y="2669"/>
                    <a:pt x="9841" y="2636"/>
                  </a:cubicBezTo>
                  <a:cubicBezTo>
                    <a:pt x="9841" y="2636"/>
                    <a:pt x="9874" y="2669"/>
                    <a:pt x="9908" y="2669"/>
                  </a:cubicBezTo>
                  <a:cubicBezTo>
                    <a:pt x="10017" y="2771"/>
                    <a:pt x="10138" y="2814"/>
                    <a:pt x="10255" y="2814"/>
                  </a:cubicBezTo>
                  <a:cubicBezTo>
                    <a:pt x="10670" y="2814"/>
                    <a:pt x="11032" y="2266"/>
                    <a:pt x="10641" y="1902"/>
                  </a:cubicBezTo>
                  <a:cubicBezTo>
                    <a:pt x="10575" y="1868"/>
                    <a:pt x="10508" y="1802"/>
                    <a:pt x="10441" y="1735"/>
                  </a:cubicBezTo>
                  <a:cubicBezTo>
                    <a:pt x="10441" y="1668"/>
                    <a:pt x="10441" y="1535"/>
                    <a:pt x="10375" y="1435"/>
                  </a:cubicBezTo>
                  <a:cubicBezTo>
                    <a:pt x="9847" y="248"/>
                    <a:pt x="8148" y="46"/>
                    <a:pt x="6602" y="46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8"/>
            <p:cNvSpPr/>
            <p:nvPr/>
          </p:nvSpPr>
          <p:spPr>
            <a:xfrm>
              <a:off x="2217838" y="1571100"/>
              <a:ext cx="924000" cy="1356000"/>
            </a:xfrm>
            <a:custGeom>
              <a:avLst/>
              <a:gdLst/>
              <a:ahLst/>
              <a:cxnLst/>
              <a:rect l="l" t="t" r="r" b="b"/>
              <a:pathLst>
                <a:path w="36960" h="54240" extrusionOk="0">
                  <a:moveTo>
                    <a:pt x="24818" y="12843"/>
                  </a:moveTo>
                  <a:cubicBezTo>
                    <a:pt x="25118" y="12944"/>
                    <a:pt x="25385" y="13177"/>
                    <a:pt x="25752" y="13210"/>
                  </a:cubicBezTo>
                  <a:cubicBezTo>
                    <a:pt x="25852" y="13210"/>
                    <a:pt x="26019" y="13277"/>
                    <a:pt x="26085" y="13377"/>
                  </a:cubicBezTo>
                  <a:cubicBezTo>
                    <a:pt x="26286" y="13711"/>
                    <a:pt x="26552" y="14011"/>
                    <a:pt x="26586" y="14445"/>
                  </a:cubicBezTo>
                  <a:cubicBezTo>
                    <a:pt x="26586" y="14578"/>
                    <a:pt x="26586" y="14745"/>
                    <a:pt x="26586" y="14878"/>
                  </a:cubicBezTo>
                  <a:cubicBezTo>
                    <a:pt x="26586" y="15145"/>
                    <a:pt x="26586" y="15379"/>
                    <a:pt x="26753" y="15612"/>
                  </a:cubicBezTo>
                  <a:cubicBezTo>
                    <a:pt x="26819" y="15746"/>
                    <a:pt x="26853" y="15912"/>
                    <a:pt x="26853" y="16079"/>
                  </a:cubicBezTo>
                  <a:cubicBezTo>
                    <a:pt x="26886" y="16213"/>
                    <a:pt x="26886" y="16346"/>
                    <a:pt x="26886" y="16479"/>
                  </a:cubicBezTo>
                  <a:cubicBezTo>
                    <a:pt x="26786" y="17080"/>
                    <a:pt x="27053" y="17647"/>
                    <a:pt x="27286" y="18181"/>
                  </a:cubicBezTo>
                  <a:cubicBezTo>
                    <a:pt x="27353" y="18314"/>
                    <a:pt x="27386" y="18447"/>
                    <a:pt x="27453" y="18581"/>
                  </a:cubicBezTo>
                  <a:cubicBezTo>
                    <a:pt x="27586" y="18881"/>
                    <a:pt x="27687" y="19181"/>
                    <a:pt x="27853" y="19482"/>
                  </a:cubicBezTo>
                  <a:cubicBezTo>
                    <a:pt x="27920" y="19648"/>
                    <a:pt x="27987" y="19815"/>
                    <a:pt x="28120" y="19882"/>
                  </a:cubicBezTo>
                  <a:cubicBezTo>
                    <a:pt x="28420" y="20115"/>
                    <a:pt x="28587" y="20449"/>
                    <a:pt x="28721" y="20782"/>
                  </a:cubicBezTo>
                  <a:cubicBezTo>
                    <a:pt x="28754" y="20949"/>
                    <a:pt x="28854" y="21083"/>
                    <a:pt x="28954" y="21216"/>
                  </a:cubicBezTo>
                  <a:cubicBezTo>
                    <a:pt x="29021" y="21316"/>
                    <a:pt x="29088" y="21383"/>
                    <a:pt x="29154" y="21483"/>
                  </a:cubicBezTo>
                  <a:cubicBezTo>
                    <a:pt x="29388" y="21983"/>
                    <a:pt x="29788" y="22350"/>
                    <a:pt x="30188" y="22751"/>
                  </a:cubicBezTo>
                  <a:cubicBezTo>
                    <a:pt x="30288" y="22851"/>
                    <a:pt x="30388" y="22984"/>
                    <a:pt x="30455" y="23117"/>
                  </a:cubicBezTo>
                  <a:cubicBezTo>
                    <a:pt x="30622" y="23384"/>
                    <a:pt x="30755" y="23651"/>
                    <a:pt x="30922" y="23918"/>
                  </a:cubicBezTo>
                  <a:cubicBezTo>
                    <a:pt x="31189" y="24385"/>
                    <a:pt x="31489" y="24752"/>
                    <a:pt x="31856" y="25119"/>
                  </a:cubicBezTo>
                  <a:cubicBezTo>
                    <a:pt x="32623" y="25886"/>
                    <a:pt x="33391" y="26653"/>
                    <a:pt x="34091" y="27521"/>
                  </a:cubicBezTo>
                  <a:cubicBezTo>
                    <a:pt x="34625" y="28154"/>
                    <a:pt x="35092" y="28888"/>
                    <a:pt x="35525" y="29622"/>
                  </a:cubicBezTo>
                  <a:cubicBezTo>
                    <a:pt x="35792" y="30122"/>
                    <a:pt x="35959" y="30690"/>
                    <a:pt x="36159" y="31190"/>
                  </a:cubicBezTo>
                  <a:cubicBezTo>
                    <a:pt x="36326" y="31624"/>
                    <a:pt x="36459" y="32024"/>
                    <a:pt x="36593" y="32424"/>
                  </a:cubicBezTo>
                  <a:cubicBezTo>
                    <a:pt x="36726" y="32791"/>
                    <a:pt x="36826" y="33158"/>
                    <a:pt x="36826" y="33558"/>
                  </a:cubicBezTo>
                  <a:cubicBezTo>
                    <a:pt x="36793" y="34059"/>
                    <a:pt x="36793" y="34559"/>
                    <a:pt x="36793" y="35093"/>
                  </a:cubicBezTo>
                  <a:cubicBezTo>
                    <a:pt x="36793" y="35493"/>
                    <a:pt x="36793" y="35893"/>
                    <a:pt x="36826" y="36294"/>
                  </a:cubicBezTo>
                  <a:cubicBezTo>
                    <a:pt x="36960" y="37294"/>
                    <a:pt x="36926" y="38262"/>
                    <a:pt x="36860" y="39262"/>
                  </a:cubicBezTo>
                  <a:cubicBezTo>
                    <a:pt x="36793" y="40063"/>
                    <a:pt x="36626" y="40830"/>
                    <a:pt x="36393" y="41564"/>
                  </a:cubicBezTo>
                  <a:cubicBezTo>
                    <a:pt x="36193" y="42231"/>
                    <a:pt x="35926" y="42865"/>
                    <a:pt x="35626" y="43499"/>
                  </a:cubicBezTo>
                  <a:cubicBezTo>
                    <a:pt x="35259" y="44233"/>
                    <a:pt x="34792" y="44933"/>
                    <a:pt x="34525" y="45734"/>
                  </a:cubicBezTo>
                  <a:cubicBezTo>
                    <a:pt x="34491" y="45767"/>
                    <a:pt x="34491" y="45800"/>
                    <a:pt x="34458" y="45834"/>
                  </a:cubicBezTo>
                  <a:cubicBezTo>
                    <a:pt x="34124" y="46334"/>
                    <a:pt x="33791" y="46834"/>
                    <a:pt x="33457" y="47335"/>
                  </a:cubicBezTo>
                  <a:cubicBezTo>
                    <a:pt x="33391" y="47402"/>
                    <a:pt x="33324" y="47502"/>
                    <a:pt x="33257" y="47602"/>
                  </a:cubicBezTo>
                  <a:cubicBezTo>
                    <a:pt x="32657" y="48636"/>
                    <a:pt x="31789" y="49470"/>
                    <a:pt x="30822" y="50237"/>
                  </a:cubicBezTo>
                  <a:cubicBezTo>
                    <a:pt x="30555" y="50437"/>
                    <a:pt x="30255" y="50671"/>
                    <a:pt x="29988" y="50904"/>
                  </a:cubicBezTo>
                  <a:cubicBezTo>
                    <a:pt x="29855" y="51004"/>
                    <a:pt x="29721" y="51104"/>
                    <a:pt x="29588" y="51171"/>
                  </a:cubicBezTo>
                  <a:cubicBezTo>
                    <a:pt x="28954" y="51538"/>
                    <a:pt x="28287" y="51871"/>
                    <a:pt x="27653" y="52205"/>
                  </a:cubicBezTo>
                  <a:cubicBezTo>
                    <a:pt x="27286" y="52438"/>
                    <a:pt x="26886" y="52639"/>
                    <a:pt x="26486" y="52839"/>
                  </a:cubicBezTo>
                  <a:cubicBezTo>
                    <a:pt x="25685" y="53272"/>
                    <a:pt x="24818" y="53506"/>
                    <a:pt x="23951" y="53739"/>
                  </a:cubicBezTo>
                  <a:cubicBezTo>
                    <a:pt x="23817" y="53773"/>
                    <a:pt x="23684" y="53773"/>
                    <a:pt x="23550" y="53806"/>
                  </a:cubicBezTo>
                  <a:cubicBezTo>
                    <a:pt x="23484" y="53806"/>
                    <a:pt x="23417" y="53806"/>
                    <a:pt x="23350" y="53839"/>
                  </a:cubicBezTo>
                  <a:cubicBezTo>
                    <a:pt x="22783" y="54173"/>
                    <a:pt x="22183" y="54206"/>
                    <a:pt x="21549" y="54206"/>
                  </a:cubicBezTo>
                  <a:cubicBezTo>
                    <a:pt x="20014" y="54240"/>
                    <a:pt x="18480" y="54206"/>
                    <a:pt x="16979" y="54206"/>
                  </a:cubicBezTo>
                  <a:cubicBezTo>
                    <a:pt x="16645" y="54206"/>
                    <a:pt x="16312" y="54173"/>
                    <a:pt x="16012" y="54073"/>
                  </a:cubicBezTo>
                  <a:cubicBezTo>
                    <a:pt x="15645" y="53940"/>
                    <a:pt x="15244" y="53873"/>
                    <a:pt x="14877" y="53873"/>
                  </a:cubicBezTo>
                  <a:cubicBezTo>
                    <a:pt x="14644" y="53873"/>
                    <a:pt x="14444" y="53839"/>
                    <a:pt x="14210" y="53806"/>
                  </a:cubicBezTo>
                  <a:cubicBezTo>
                    <a:pt x="14043" y="53806"/>
                    <a:pt x="13877" y="53773"/>
                    <a:pt x="13743" y="53806"/>
                  </a:cubicBezTo>
                  <a:cubicBezTo>
                    <a:pt x="13376" y="53839"/>
                    <a:pt x="13009" y="53739"/>
                    <a:pt x="12642" y="53639"/>
                  </a:cubicBezTo>
                  <a:cubicBezTo>
                    <a:pt x="11608" y="53372"/>
                    <a:pt x="10641" y="52972"/>
                    <a:pt x="9674" y="52438"/>
                  </a:cubicBezTo>
                  <a:cubicBezTo>
                    <a:pt x="9073" y="52072"/>
                    <a:pt x="8439" y="51738"/>
                    <a:pt x="7806" y="51438"/>
                  </a:cubicBezTo>
                  <a:cubicBezTo>
                    <a:pt x="7472" y="51271"/>
                    <a:pt x="7172" y="51071"/>
                    <a:pt x="6905" y="50837"/>
                  </a:cubicBezTo>
                  <a:cubicBezTo>
                    <a:pt x="6672" y="50637"/>
                    <a:pt x="6405" y="50437"/>
                    <a:pt x="6171" y="50270"/>
                  </a:cubicBezTo>
                  <a:cubicBezTo>
                    <a:pt x="5404" y="49703"/>
                    <a:pt x="4737" y="49003"/>
                    <a:pt x="4136" y="48269"/>
                  </a:cubicBezTo>
                  <a:cubicBezTo>
                    <a:pt x="4003" y="48102"/>
                    <a:pt x="3870" y="47902"/>
                    <a:pt x="3769" y="47702"/>
                  </a:cubicBezTo>
                  <a:cubicBezTo>
                    <a:pt x="3736" y="47635"/>
                    <a:pt x="3703" y="47568"/>
                    <a:pt x="3669" y="47535"/>
                  </a:cubicBezTo>
                  <a:cubicBezTo>
                    <a:pt x="3269" y="47168"/>
                    <a:pt x="3036" y="46634"/>
                    <a:pt x="2702" y="46167"/>
                  </a:cubicBezTo>
                  <a:cubicBezTo>
                    <a:pt x="2602" y="46001"/>
                    <a:pt x="2469" y="45834"/>
                    <a:pt x="2402" y="45634"/>
                  </a:cubicBezTo>
                  <a:cubicBezTo>
                    <a:pt x="2268" y="45267"/>
                    <a:pt x="2068" y="44933"/>
                    <a:pt x="1868" y="44566"/>
                  </a:cubicBezTo>
                  <a:cubicBezTo>
                    <a:pt x="1201" y="43265"/>
                    <a:pt x="567" y="41931"/>
                    <a:pt x="267" y="40463"/>
                  </a:cubicBezTo>
                  <a:cubicBezTo>
                    <a:pt x="100" y="39496"/>
                    <a:pt x="0" y="38528"/>
                    <a:pt x="33" y="37528"/>
                  </a:cubicBezTo>
                  <a:cubicBezTo>
                    <a:pt x="67" y="37061"/>
                    <a:pt x="134" y="36560"/>
                    <a:pt x="167" y="36060"/>
                  </a:cubicBezTo>
                  <a:cubicBezTo>
                    <a:pt x="200" y="35793"/>
                    <a:pt x="200" y="35526"/>
                    <a:pt x="200" y="35259"/>
                  </a:cubicBezTo>
                  <a:cubicBezTo>
                    <a:pt x="200" y="34759"/>
                    <a:pt x="167" y="34225"/>
                    <a:pt x="167" y="33725"/>
                  </a:cubicBezTo>
                  <a:cubicBezTo>
                    <a:pt x="134" y="33225"/>
                    <a:pt x="234" y="32758"/>
                    <a:pt x="434" y="32291"/>
                  </a:cubicBezTo>
                  <a:cubicBezTo>
                    <a:pt x="701" y="31590"/>
                    <a:pt x="934" y="30890"/>
                    <a:pt x="1201" y="30189"/>
                  </a:cubicBezTo>
                  <a:cubicBezTo>
                    <a:pt x="1268" y="30022"/>
                    <a:pt x="1301" y="29889"/>
                    <a:pt x="1401" y="29722"/>
                  </a:cubicBezTo>
                  <a:cubicBezTo>
                    <a:pt x="1868" y="28922"/>
                    <a:pt x="2335" y="28088"/>
                    <a:pt x="2969" y="27387"/>
                  </a:cubicBezTo>
                  <a:cubicBezTo>
                    <a:pt x="3603" y="26653"/>
                    <a:pt x="4303" y="25986"/>
                    <a:pt x="4937" y="25286"/>
                  </a:cubicBezTo>
                  <a:cubicBezTo>
                    <a:pt x="5004" y="25219"/>
                    <a:pt x="5070" y="25119"/>
                    <a:pt x="5137" y="25086"/>
                  </a:cubicBezTo>
                  <a:cubicBezTo>
                    <a:pt x="5504" y="24852"/>
                    <a:pt x="5704" y="24485"/>
                    <a:pt x="5938" y="24118"/>
                  </a:cubicBezTo>
                  <a:cubicBezTo>
                    <a:pt x="6138" y="23818"/>
                    <a:pt x="6305" y="23451"/>
                    <a:pt x="6505" y="23151"/>
                  </a:cubicBezTo>
                  <a:cubicBezTo>
                    <a:pt x="6605" y="22951"/>
                    <a:pt x="6772" y="22784"/>
                    <a:pt x="6905" y="22650"/>
                  </a:cubicBezTo>
                  <a:cubicBezTo>
                    <a:pt x="7572" y="22017"/>
                    <a:pt x="8073" y="21283"/>
                    <a:pt x="8406" y="20449"/>
                  </a:cubicBezTo>
                  <a:cubicBezTo>
                    <a:pt x="8473" y="20349"/>
                    <a:pt x="8506" y="20215"/>
                    <a:pt x="8606" y="20149"/>
                  </a:cubicBezTo>
                  <a:cubicBezTo>
                    <a:pt x="9073" y="19815"/>
                    <a:pt x="9240" y="19281"/>
                    <a:pt x="9440" y="18814"/>
                  </a:cubicBezTo>
                  <a:cubicBezTo>
                    <a:pt x="9640" y="18347"/>
                    <a:pt x="9774" y="17880"/>
                    <a:pt x="9974" y="17447"/>
                  </a:cubicBezTo>
                  <a:cubicBezTo>
                    <a:pt x="10074" y="17247"/>
                    <a:pt x="10107" y="17080"/>
                    <a:pt x="10107" y="16880"/>
                  </a:cubicBezTo>
                  <a:cubicBezTo>
                    <a:pt x="10074" y="16613"/>
                    <a:pt x="10074" y="16379"/>
                    <a:pt x="10107" y="16146"/>
                  </a:cubicBezTo>
                  <a:cubicBezTo>
                    <a:pt x="10107" y="15979"/>
                    <a:pt x="10141" y="15779"/>
                    <a:pt x="10207" y="15645"/>
                  </a:cubicBezTo>
                  <a:cubicBezTo>
                    <a:pt x="10374" y="15412"/>
                    <a:pt x="10408" y="15145"/>
                    <a:pt x="10374" y="14912"/>
                  </a:cubicBezTo>
                  <a:cubicBezTo>
                    <a:pt x="10307" y="14378"/>
                    <a:pt x="10541" y="13944"/>
                    <a:pt x="10774" y="13511"/>
                  </a:cubicBezTo>
                  <a:cubicBezTo>
                    <a:pt x="10875" y="13344"/>
                    <a:pt x="11041" y="13244"/>
                    <a:pt x="11208" y="13210"/>
                  </a:cubicBezTo>
                  <a:cubicBezTo>
                    <a:pt x="11575" y="13210"/>
                    <a:pt x="11842" y="12944"/>
                    <a:pt x="12209" y="12877"/>
                  </a:cubicBezTo>
                  <a:cubicBezTo>
                    <a:pt x="12042" y="12276"/>
                    <a:pt x="12042" y="11743"/>
                    <a:pt x="11975" y="11176"/>
                  </a:cubicBezTo>
                  <a:cubicBezTo>
                    <a:pt x="11942" y="10709"/>
                    <a:pt x="12075" y="10308"/>
                    <a:pt x="12409" y="9975"/>
                  </a:cubicBezTo>
                  <a:cubicBezTo>
                    <a:pt x="12609" y="9775"/>
                    <a:pt x="12843" y="9608"/>
                    <a:pt x="12976" y="9341"/>
                  </a:cubicBezTo>
                  <a:cubicBezTo>
                    <a:pt x="12976" y="9274"/>
                    <a:pt x="12976" y="9241"/>
                    <a:pt x="12943" y="9208"/>
                  </a:cubicBezTo>
                  <a:cubicBezTo>
                    <a:pt x="12609" y="8607"/>
                    <a:pt x="12676" y="7940"/>
                    <a:pt x="12676" y="7306"/>
                  </a:cubicBezTo>
                  <a:cubicBezTo>
                    <a:pt x="12709" y="7006"/>
                    <a:pt x="12843" y="6739"/>
                    <a:pt x="13109" y="6572"/>
                  </a:cubicBezTo>
                  <a:cubicBezTo>
                    <a:pt x="13176" y="6539"/>
                    <a:pt x="13243" y="6472"/>
                    <a:pt x="13276" y="6439"/>
                  </a:cubicBezTo>
                  <a:cubicBezTo>
                    <a:pt x="13443" y="6339"/>
                    <a:pt x="13543" y="6172"/>
                    <a:pt x="13510" y="5972"/>
                  </a:cubicBezTo>
                  <a:cubicBezTo>
                    <a:pt x="13510" y="5705"/>
                    <a:pt x="13510" y="5438"/>
                    <a:pt x="13510" y="5171"/>
                  </a:cubicBezTo>
                  <a:cubicBezTo>
                    <a:pt x="13510" y="4904"/>
                    <a:pt x="13510" y="4671"/>
                    <a:pt x="13543" y="4437"/>
                  </a:cubicBezTo>
                  <a:cubicBezTo>
                    <a:pt x="13610" y="3870"/>
                    <a:pt x="13843" y="3403"/>
                    <a:pt x="14344" y="3103"/>
                  </a:cubicBezTo>
                  <a:cubicBezTo>
                    <a:pt x="14711" y="2903"/>
                    <a:pt x="15078" y="2703"/>
                    <a:pt x="15444" y="2469"/>
                  </a:cubicBezTo>
                  <a:cubicBezTo>
                    <a:pt x="15478" y="2269"/>
                    <a:pt x="15545" y="2069"/>
                    <a:pt x="15578" y="1836"/>
                  </a:cubicBezTo>
                  <a:cubicBezTo>
                    <a:pt x="15745" y="1102"/>
                    <a:pt x="16178" y="601"/>
                    <a:pt x="16812" y="234"/>
                  </a:cubicBezTo>
                  <a:cubicBezTo>
                    <a:pt x="17046" y="101"/>
                    <a:pt x="17312" y="34"/>
                    <a:pt x="17579" y="34"/>
                  </a:cubicBezTo>
                  <a:cubicBezTo>
                    <a:pt x="17880" y="34"/>
                    <a:pt x="18180" y="68"/>
                    <a:pt x="18480" y="34"/>
                  </a:cubicBezTo>
                  <a:cubicBezTo>
                    <a:pt x="18980" y="1"/>
                    <a:pt x="19481" y="101"/>
                    <a:pt x="19981" y="268"/>
                  </a:cubicBezTo>
                  <a:cubicBezTo>
                    <a:pt x="20682" y="468"/>
                    <a:pt x="21082" y="968"/>
                    <a:pt x="21315" y="1635"/>
                  </a:cubicBezTo>
                  <a:cubicBezTo>
                    <a:pt x="21415" y="1902"/>
                    <a:pt x="21449" y="2202"/>
                    <a:pt x="21515" y="2503"/>
                  </a:cubicBezTo>
                  <a:cubicBezTo>
                    <a:pt x="21849" y="2669"/>
                    <a:pt x="22183" y="2836"/>
                    <a:pt x="22516" y="3036"/>
                  </a:cubicBezTo>
                  <a:cubicBezTo>
                    <a:pt x="23150" y="3370"/>
                    <a:pt x="23417" y="3937"/>
                    <a:pt x="23450" y="4638"/>
                  </a:cubicBezTo>
                  <a:cubicBezTo>
                    <a:pt x="23450" y="4904"/>
                    <a:pt x="23450" y="5205"/>
                    <a:pt x="23450" y="5471"/>
                  </a:cubicBezTo>
                  <a:cubicBezTo>
                    <a:pt x="23450" y="5605"/>
                    <a:pt x="23450" y="5705"/>
                    <a:pt x="23417" y="5838"/>
                  </a:cubicBezTo>
                  <a:cubicBezTo>
                    <a:pt x="23417" y="6139"/>
                    <a:pt x="23517" y="6372"/>
                    <a:pt x="23784" y="6539"/>
                  </a:cubicBezTo>
                  <a:cubicBezTo>
                    <a:pt x="24151" y="6739"/>
                    <a:pt x="24284" y="7039"/>
                    <a:pt x="24251" y="7440"/>
                  </a:cubicBezTo>
                  <a:cubicBezTo>
                    <a:pt x="24251" y="7673"/>
                    <a:pt x="24251" y="7873"/>
                    <a:pt x="24251" y="8107"/>
                  </a:cubicBezTo>
                  <a:cubicBezTo>
                    <a:pt x="24284" y="8440"/>
                    <a:pt x="24217" y="8740"/>
                    <a:pt x="24051" y="9041"/>
                  </a:cubicBezTo>
                  <a:cubicBezTo>
                    <a:pt x="23951" y="9274"/>
                    <a:pt x="23984" y="9441"/>
                    <a:pt x="24151" y="9608"/>
                  </a:cubicBezTo>
                  <a:cubicBezTo>
                    <a:pt x="24317" y="9741"/>
                    <a:pt x="24451" y="9908"/>
                    <a:pt x="24618" y="10075"/>
                  </a:cubicBezTo>
                  <a:cubicBezTo>
                    <a:pt x="24918" y="10375"/>
                    <a:pt x="25018" y="10742"/>
                    <a:pt x="24985" y="11176"/>
                  </a:cubicBezTo>
                  <a:cubicBezTo>
                    <a:pt x="24918" y="11709"/>
                    <a:pt x="24885" y="12243"/>
                    <a:pt x="24818" y="12843"/>
                  </a:cubicBezTo>
                  <a:close/>
                  <a:moveTo>
                    <a:pt x="18480" y="12944"/>
                  </a:moveTo>
                  <a:cubicBezTo>
                    <a:pt x="18480" y="12944"/>
                    <a:pt x="18480" y="12944"/>
                    <a:pt x="18480" y="12944"/>
                  </a:cubicBezTo>
                  <a:cubicBezTo>
                    <a:pt x="17679" y="12944"/>
                    <a:pt x="16845" y="12944"/>
                    <a:pt x="16045" y="12944"/>
                  </a:cubicBezTo>
                  <a:cubicBezTo>
                    <a:pt x="15044" y="12910"/>
                    <a:pt x="14077" y="13010"/>
                    <a:pt x="13109" y="13244"/>
                  </a:cubicBezTo>
                  <a:cubicBezTo>
                    <a:pt x="12576" y="13411"/>
                    <a:pt x="12109" y="13711"/>
                    <a:pt x="11675" y="14078"/>
                  </a:cubicBezTo>
                  <a:cubicBezTo>
                    <a:pt x="11575" y="14144"/>
                    <a:pt x="11508" y="14278"/>
                    <a:pt x="11475" y="14378"/>
                  </a:cubicBezTo>
                  <a:cubicBezTo>
                    <a:pt x="11275" y="15012"/>
                    <a:pt x="11075" y="15645"/>
                    <a:pt x="11075" y="16313"/>
                  </a:cubicBezTo>
                  <a:cubicBezTo>
                    <a:pt x="11075" y="16413"/>
                    <a:pt x="11075" y="16513"/>
                    <a:pt x="11041" y="16613"/>
                  </a:cubicBezTo>
                  <a:cubicBezTo>
                    <a:pt x="10808" y="17780"/>
                    <a:pt x="10341" y="18848"/>
                    <a:pt x="9807" y="19882"/>
                  </a:cubicBezTo>
                  <a:cubicBezTo>
                    <a:pt x="9607" y="20249"/>
                    <a:pt x="9373" y="20649"/>
                    <a:pt x="9207" y="21016"/>
                  </a:cubicBezTo>
                  <a:cubicBezTo>
                    <a:pt x="8840" y="21783"/>
                    <a:pt x="8373" y="22450"/>
                    <a:pt x="7872" y="23084"/>
                  </a:cubicBezTo>
                  <a:cubicBezTo>
                    <a:pt x="6938" y="24252"/>
                    <a:pt x="6004" y="25419"/>
                    <a:pt x="5070" y="26587"/>
                  </a:cubicBezTo>
                  <a:cubicBezTo>
                    <a:pt x="4904" y="26820"/>
                    <a:pt x="4703" y="27087"/>
                    <a:pt x="4470" y="27287"/>
                  </a:cubicBezTo>
                  <a:cubicBezTo>
                    <a:pt x="3936" y="27654"/>
                    <a:pt x="3536" y="28154"/>
                    <a:pt x="3136" y="28621"/>
                  </a:cubicBezTo>
                  <a:cubicBezTo>
                    <a:pt x="2902" y="28888"/>
                    <a:pt x="2669" y="29188"/>
                    <a:pt x="2535" y="29489"/>
                  </a:cubicBezTo>
                  <a:cubicBezTo>
                    <a:pt x="2135" y="30189"/>
                    <a:pt x="1801" y="30890"/>
                    <a:pt x="1468" y="31624"/>
                  </a:cubicBezTo>
                  <a:cubicBezTo>
                    <a:pt x="1301" y="31924"/>
                    <a:pt x="1234" y="32291"/>
                    <a:pt x="1168" y="32624"/>
                  </a:cubicBezTo>
                  <a:cubicBezTo>
                    <a:pt x="1068" y="33258"/>
                    <a:pt x="901" y="33858"/>
                    <a:pt x="967" y="34526"/>
                  </a:cubicBezTo>
                  <a:cubicBezTo>
                    <a:pt x="967" y="34559"/>
                    <a:pt x="934" y="34626"/>
                    <a:pt x="934" y="34692"/>
                  </a:cubicBezTo>
                  <a:cubicBezTo>
                    <a:pt x="834" y="35026"/>
                    <a:pt x="834" y="35393"/>
                    <a:pt x="834" y="35760"/>
                  </a:cubicBezTo>
                  <a:lnTo>
                    <a:pt x="867" y="38595"/>
                  </a:lnTo>
                  <a:cubicBezTo>
                    <a:pt x="867" y="38762"/>
                    <a:pt x="867" y="38895"/>
                    <a:pt x="901" y="39029"/>
                  </a:cubicBezTo>
                  <a:cubicBezTo>
                    <a:pt x="1034" y="39563"/>
                    <a:pt x="1068" y="40096"/>
                    <a:pt x="1101" y="40663"/>
                  </a:cubicBezTo>
                  <a:cubicBezTo>
                    <a:pt x="1101" y="41064"/>
                    <a:pt x="1168" y="41497"/>
                    <a:pt x="1434" y="41864"/>
                  </a:cubicBezTo>
                  <a:cubicBezTo>
                    <a:pt x="1668" y="42198"/>
                    <a:pt x="1801" y="42598"/>
                    <a:pt x="1901" y="42998"/>
                  </a:cubicBezTo>
                  <a:cubicBezTo>
                    <a:pt x="2035" y="43365"/>
                    <a:pt x="2135" y="43732"/>
                    <a:pt x="2268" y="44099"/>
                  </a:cubicBezTo>
                  <a:cubicBezTo>
                    <a:pt x="2335" y="44399"/>
                    <a:pt x="2502" y="44666"/>
                    <a:pt x="2702" y="44900"/>
                  </a:cubicBezTo>
                  <a:cubicBezTo>
                    <a:pt x="2902" y="45100"/>
                    <a:pt x="3036" y="45333"/>
                    <a:pt x="3136" y="45567"/>
                  </a:cubicBezTo>
                  <a:cubicBezTo>
                    <a:pt x="3302" y="46034"/>
                    <a:pt x="3569" y="46468"/>
                    <a:pt x="3803" y="46868"/>
                  </a:cubicBezTo>
                  <a:cubicBezTo>
                    <a:pt x="4270" y="47635"/>
                    <a:pt x="4804" y="48302"/>
                    <a:pt x="5504" y="48869"/>
                  </a:cubicBezTo>
                  <a:cubicBezTo>
                    <a:pt x="6271" y="49470"/>
                    <a:pt x="7139" y="49937"/>
                    <a:pt x="7906" y="50570"/>
                  </a:cubicBezTo>
                  <a:cubicBezTo>
                    <a:pt x="7972" y="50637"/>
                    <a:pt x="8106" y="50671"/>
                    <a:pt x="8206" y="50737"/>
                  </a:cubicBezTo>
                  <a:cubicBezTo>
                    <a:pt x="8773" y="51037"/>
                    <a:pt x="9407" y="51338"/>
                    <a:pt x="9974" y="51671"/>
                  </a:cubicBezTo>
                  <a:cubicBezTo>
                    <a:pt x="10908" y="52205"/>
                    <a:pt x="11909" y="52605"/>
                    <a:pt x="12943" y="52905"/>
                  </a:cubicBezTo>
                  <a:cubicBezTo>
                    <a:pt x="13176" y="52972"/>
                    <a:pt x="13443" y="52972"/>
                    <a:pt x="13677" y="53039"/>
                  </a:cubicBezTo>
                  <a:cubicBezTo>
                    <a:pt x="14310" y="53139"/>
                    <a:pt x="14911" y="53139"/>
                    <a:pt x="15545" y="53139"/>
                  </a:cubicBezTo>
                  <a:cubicBezTo>
                    <a:pt x="15845" y="53172"/>
                    <a:pt x="16145" y="53206"/>
                    <a:pt x="16445" y="53272"/>
                  </a:cubicBezTo>
                  <a:cubicBezTo>
                    <a:pt x="16845" y="53372"/>
                    <a:pt x="17246" y="53372"/>
                    <a:pt x="17646" y="53406"/>
                  </a:cubicBezTo>
                  <a:cubicBezTo>
                    <a:pt x="18046" y="53406"/>
                    <a:pt x="18480" y="53372"/>
                    <a:pt x="18880" y="53406"/>
                  </a:cubicBezTo>
                  <a:cubicBezTo>
                    <a:pt x="19080" y="53406"/>
                    <a:pt x="19281" y="53406"/>
                    <a:pt x="19481" y="53439"/>
                  </a:cubicBezTo>
                  <a:cubicBezTo>
                    <a:pt x="20348" y="53539"/>
                    <a:pt x="21215" y="53506"/>
                    <a:pt x="22049" y="53473"/>
                  </a:cubicBezTo>
                  <a:cubicBezTo>
                    <a:pt x="22416" y="53439"/>
                    <a:pt x="22783" y="53372"/>
                    <a:pt x="23083" y="53139"/>
                  </a:cubicBezTo>
                  <a:cubicBezTo>
                    <a:pt x="23217" y="53072"/>
                    <a:pt x="23317" y="53039"/>
                    <a:pt x="23484" y="53006"/>
                  </a:cubicBezTo>
                  <a:cubicBezTo>
                    <a:pt x="23617" y="53006"/>
                    <a:pt x="23717" y="52972"/>
                    <a:pt x="23850" y="52939"/>
                  </a:cubicBezTo>
                  <a:cubicBezTo>
                    <a:pt x="24918" y="52672"/>
                    <a:pt x="25952" y="52272"/>
                    <a:pt x="26919" y="51705"/>
                  </a:cubicBezTo>
                  <a:cubicBezTo>
                    <a:pt x="27053" y="51605"/>
                    <a:pt x="27186" y="51571"/>
                    <a:pt x="27320" y="51504"/>
                  </a:cubicBezTo>
                  <a:cubicBezTo>
                    <a:pt x="27920" y="51171"/>
                    <a:pt x="28520" y="50837"/>
                    <a:pt x="29154" y="50504"/>
                  </a:cubicBezTo>
                  <a:cubicBezTo>
                    <a:pt x="29221" y="50470"/>
                    <a:pt x="29321" y="50404"/>
                    <a:pt x="29421" y="50337"/>
                  </a:cubicBezTo>
                  <a:cubicBezTo>
                    <a:pt x="29721" y="50103"/>
                    <a:pt x="30022" y="49870"/>
                    <a:pt x="30322" y="49636"/>
                  </a:cubicBezTo>
                  <a:cubicBezTo>
                    <a:pt x="30489" y="49470"/>
                    <a:pt x="30655" y="49336"/>
                    <a:pt x="30755" y="49136"/>
                  </a:cubicBezTo>
                  <a:cubicBezTo>
                    <a:pt x="30889" y="48903"/>
                    <a:pt x="31089" y="48736"/>
                    <a:pt x="31356" y="48602"/>
                  </a:cubicBezTo>
                  <a:cubicBezTo>
                    <a:pt x="31890" y="48269"/>
                    <a:pt x="32290" y="47802"/>
                    <a:pt x="32590" y="47268"/>
                  </a:cubicBezTo>
                  <a:cubicBezTo>
                    <a:pt x="32690" y="47101"/>
                    <a:pt x="32824" y="46901"/>
                    <a:pt x="32957" y="46768"/>
                  </a:cubicBezTo>
                  <a:cubicBezTo>
                    <a:pt x="33190" y="46534"/>
                    <a:pt x="33357" y="46267"/>
                    <a:pt x="33524" y="46001"/>
                  </a:cubicBezTo>
                  <a:cubicBezTo>
                    <a:pt x="33724" y="45634"/>
                    <a:pt x="33924" y="45300"/>
                    <a:pt x="34158" y="45000"/>
                  </a:cubicBezTo>
                  <a:cubicBezTo>
                    <a:pt x="34425" y="44666"/>
                    <a:pt x="34625" y="44366"/>
                    <a:pt x="34725" y="43999"/>
                  </a:cubicBezTo>
                  <a:cubicBezTo>
                    <a:pt x="34925" y="43399"/>
                    <a:pt x="35092" y="42798"/>
                    <a:pt x="35292" y="42231"/>
                  </a:cubicBezTo>
                  <a:cubicBezTo>
                    <a:pt x="35325" y="42064"/>
                    <a:pt x="35359" y="41898"/>
                    <a:pt x="35459" y="41764"/>
                  </a:cubicBezTo>
                  <a:cubicBezTo>
                    <a:pt x="35792" y="41264"/>
                    <a:pt x="35959" y="40697"/>
                    <a:pt x="35992" y="40096"/>
                  </a:cubicBezTo>
                  <a:cubicBezTo>
                    <a:pt x="35992" y="39996"/>
                    <a:pt x="35992" y="39929"/>
                    <a:pt x="36026" y="39863"/>
                  </a:cubicBezTo>
                  <a:cubicBezTo>
                    <a:pt x="36193" y="39462"/>
                    <a:pt x="36159" y="38995"/>
                    <a:pt x="36159" y="38562"/>
                  </a:cubicBezTo>
                  <a:cubicBezTo>
                    <a:pt x="36159" y="37828"/>
                    <a:pt x="36093" y="37094"/>
                    <a:pt x="36126" y="36327"/>
                  </a:cubicBezTo>
                  <a:cubicBezTo>
                    <a:pt x="36193" y="35393"/>
                    <a:pt x="35959" y="34492"/>
                    <a:pt x="35926" y="33558"/>
                  </a:cubicBezTo>
                  <a:cubicBezTo>
                    <a:pt x="35926" y="33492"/>
                    <a:pt x="35892" y="33391"/>
                    <a:pt x="35892" y="33291"/>
                  </a:cubicBezTo>
                  <a:cubicBezTo>
                    <a:pt x="35859" y="33158"/>
                    <a:pt x="35826" y="33058"/>
                    <a:pt x="35826" y="32924"/>
                  </a:cubicBezTo>
                  <a:cubicBezTo>
                    <a:pt x="35792" y="32391"/>
                    <a:pt x="35626" y="31924"/>
                    <a:pt x="35425" y="31457"/>
                  </a:cubicBezTo>
                  <a:cubicBezTo>
                    <a:pt x="35159" y="30923"/>
                    <a:pt x="34892" y="30423"/>
                    <a:pt x="34658" y="29889"/>
                  </a:cubicBezTo>
                  <a:cubicBezTo>
                    <a:pt x="34191" y="28922"/>
                    <a:pt x="33457" y="28188"/>
                    <a:pt x="32723" y="27487"/>
                  </a:cubicBezTo>
                  <a:cubicBezTo>
                    <a:pt x="32423" y="27220"/>
                    <a:pt x="32123" y="26920"/>
                    <a:pt x="31890" y="26620"/>
                  </a:cubicBezTo>
                  <a:cubicBezTo>
                    <a:pt x="30989" y="25519"/>
                    <a:pt x="30088" y="24385"/>
                    <a:pt x="29188" y="23251"/>
                  </a:cubicBezTo>
                  <a:cubicBezTo>
                    <a:pt x="28587" y="22517"/>
                    <a:pt x="28053" y="21750"/>
                    <a:pt x="27687" y="20883"/>
                  </a:cubicBezTo>
                  <a:cubicBezTo>
                    <a:pt x="27586" y="20649"/>
                    <a:pt x="27453" y="20416"/>
                    <a:pt x="27320" y="20182"/>
                  </a:cubicBezTo>
                  <a:cubicBezTo>
                    <a:pt x="26853" y="19348"/>
                    <a:pt x="26452" y="18481"/>
                    <a:pt x="26152" y="17547"/>
                  </a:cubicBezTo>
                  <a:cubicBezTo>
                    <a:pt x="26052" y="17180"/>
                    <a:pt x="25919" y="16780"/>
                    <a:pt x="25885" y="16379"/>
                  </a:cubicBezTo>
                  <a:cubicBezTo>
                    <a:pt x="25885" y="15712"/>
                    <a:pt x="25685" y="15078"/>
                    <a:pt x="25518" y="14411"/>
                  </a:cubicBezTo>
                  <a:cubicBezTo>
                    <a:pt x="25485" y="14311"/>
                    <a:pt x="25418" y="14178"/>
                    <a:pt x="25318" y="14111"/>
                  </a:cubicBezTo>
                  <a:cubicBezTo>
                    <a:pt x="24918" y="13744"/>
                    <a:pt x="24518" y="13477"/>
                    <a:pt x="24017" y="13310"/>
                  </a:cubicBezTo>
                  <a:cubicBezTo>
                    <a:pt x="23750" y="13244"/>
                    <a:pt x="23484" y="13210"/>
                    <a:pt x="23217" y="13144"/>
                  </a:cubicBezTo>
                  <a:cubicBezTo>
                    <a:pt x="22650" y="13010"/>
                    <a:pt x="22083" y="12977"/>
                    <a:pt x="21482" y="12977"/>
                  </a:cubicBezTo>
                  <a:cubicBezTo>
                    <a:pt x="20515" y="12944"/>
                    <a:pt x="19481" y="12944"/>
                    <a:pt x="18480" y="12944"/>
                  </a:cubicBezTo>
                  <a:close/>
                  <a:moveTo>
                    <a:pt x="13977" y="9741"/>
                  </a:moveTo>
                  <a:cubicBezTo>
                    <a:pt x="13677" y="10041"/>
                    <a:pt x="13376" y="10342"/>
                    <a:pt x="13109" y="10609"/>
                  </a:cubicBezTo>
                  <a:cubicBezTo>
                    <a:pt x="12943" y="10775"/>
                    <a:pt x="12809" y="10942"/>
                    <a:pt x="12809" y="11176"/>
                  </a:cubicBezTo>
                  <a:cubicBezTo>
                    <a:pt x="12776" y="11543"/>
                    <a:pt x="12743" y="11909"/>
                    <a:pt x="12743" y="12276"/>
                  </a:cubicBezTo>
                  <a:cubicBezTo>
                    <a:pt x="12743" y="12376"/>
                    <a:pt x="12809" y="12477"/>
                    <a:pt x="12843" y="12610"/>
                  </a:cubicBezTo>
                  <a:cubicBezTo>
                    <a:pt x="12976" y="12577"/>
                    <a:pt x="13143" y="12577"/>
                    <a:pt x="13276" y="12510"/>
                  </a:cubicBezTo>
                  <a:cubicBezTo>
                    <a:pt x="13943" y="12310"/>
                    <a:pt x="14611" y="12243"/>
                    <a:pt x="15311" y="12243"/>
                  </a:cubicBezTo>
                  <a:cubicBezTo>
                    <a:pt x="17312" y="12243"/>
                    <a:pt x="19347" y="12243"/>
                    <a:pt x="21382" y="12243"/>
                  </a:cubicBezTo>
                  <a:cubicBezTo>
                    <a:pt x="22183" y="12243"/>
                    <a:pt x="23017" y="12243"/>
                    <a:pt x="23784" y="12543"/>
                  </a:cubicBezTo>
                  <a:cubicBezTo>
                    <a:pt x="23884" y="12577"/>
                    <a:pt x="24017" y="12577"/>
                    <a:pt x="24184" y="12577"/>
                  </a:cubicBezTo>
                  <a:cubicBezTo>
                    <a:pt x="24217" y="12410"/>
                    <a:pt x="24251" y="12276"/>
                    <a:pt x="24251" y="12143"/>
                  </a:cubicBezTo>
                  <a:cubicBezTo>
                    <a:pt x="24217" y="11843"/>
                    <a:pt x="24184" y="11543"/>
                    <a:pt x="24184" y="11242"/>
                  </a:cubicBezTo>
                  <a:cubicBezTo>
                    <a:pt x="24151" y="10809"/>
                    <a:pt x="23917" y="10542"/>
                    <a:pt x="23517" y="10408"/>
                  </a:cubicBezTo>
                  <a:cubicBezTo>
                    <a:pt x="23083" y="10275"/>
                    <a:pt x="22683" y="10142"/>
                    <a:pt x="22249" y="10075"/>
                  </a:cubicBezTo>
                  <a:cubicBezTo>
                    <a:pt x="21382" y="9941"/>
                    <a:pt x="20481" y="9841"/>
                    <a:pt x="19614" y="9741"/>
                  </a:cubicBezTo>
                  <a:cubicBezTo>
                    <a:pt x="18580" y="9608"/>
                    <a:pt x="17546" y="9675"/>
                    <a:pt x="16479" y="9708"/>
                  </a:cubicBezTo>
                  <a:cubicBezTo>
                    <a:pt x="16145" y="9741"/>
                    <a:pt x="15778" y="9741"/>
                    <a:pt x="15411" y="9708"/>
                  </a:cubicBezTo>
                  <a:cubicBezTo>
                    <a:pt x="14911" y="9641"/>
                    <a:pt x="14444" y="9708"/>
                    <a:pt x="13977" y="9741"/>
                  </a:cubicBezTo>
                  <a:close/>
                  <a:moveTo>
                    <a:pt x="23150" y="7573"/>
                  </a:moveTo>
                  <a:cubicBezTo>
                    <a:pt x="23083" y="7540"/>
                    <a:pt x="23017" y="7473"/>
                    <a:pt x="22950" y="7440"/>
                  </a:cubicBezTo>
                  <a:cubicBezTo>
                    <a:pt x="22750" y="7373"/>
                    <a:pt x="22516" y="7273"/>
                    <a:pt x="22283" y="7206"/>
                  </a:cubicBezTo>
                  <a:cubicBezTo>
                    <a:pt x="20915" y="6839"/>
                    <a:pt x="19481" y="6639"/>
                    <a:pt x="18046" y="6639"/>
                  </a:cubicBezTo>
                  <a:cubicBezTo>
                    <a:pt x="17779" y="6639"/>
                    <a:pt x="17513" y="6639"/>
                    <a:pt x="17279" y="6639"/>
                  </a:cubicBezTo>
                  <a:cubicBezTo>
                    <a:pt x="16512" y="6572"/>
                    <a:pt x="15745" y="6639"/>
                    <a:pt x="14977" y="6672"/>
                  </a:cubicBezTo>
                  <a:cubicBezTo>
                    <a:pt x="14410" y="6706"/>
                    <a:pt x="14210" y="7139"/>
                    <a:pt x="13843" y="7440"/>
                  </a:cubicBezTo>
                  <a:cubicBezTo>
                    <a:pt x="13810" y="7440"/>
                    <a:pt x="13810" y="7506"/>
                    <a:pt x="13810" y="7540"/>
                  </a:cubicBezTo>
                  <a:cubicBezTo>
                    <a:pt x="13810" y="7840"/>
                    <a:pt x="13743" y="8207"/>
                    <a:pt x="13843" y="8507"/>
                  </a:cubicBezTo>
                  <a:cubicBezTo>
                    <a:pt x="13943" y="8841"/>
                    <a:pt x="14043" y="9208"/>
                    <a:pt x="14010" y="9608"/>
                  </a:cubicBezTo>
                  <a:cubicBezTo>
                    <a:pt x="14244" y="9541"/>
                    <a:pt x="14444" y="9508"/>
                    <a:pt x="14644" y="9474"/>
                  </a:cubicBezTo>
                  <a:cubicBezTo>
                    <a:pt x="15211" y="9341"/>
                    <a:pt x="15778" y="9174"/>
                    <a:pt x="16345" y="9107"/>
                  </a:cubicBezTo>
                  <a:cubicBezTo>
                    <a:pt x="17546" y="8941"/>
                    <a:pt x="18747" y="8907"/>
                    <a:pt x="19948" y="9074"/>
                  </a:cubicBezTo>
                  <a:cubicBezTo>
                    <a:pt x="20882" y="9208"/>
                    <a:pt x="21816" y="9274"/>
                    <a:pt x="22750" y="9508"/>
                  </a:cubicBezTo>
                  <a:cubicBezTo>
                    <a:pt x="22783" y="9508"/>
                    <a:pt x="22850" y="9508"/>
                    <a:pt x="22883" y="9508"/>
                  </a:cubicBezTo>
                  <a:cubicBezTo>
                    <a:pt x="22950" y="9241"/>
                    <a:pt x="22950" y="9007"/>
                    <a:pt x="23050" y="8807"/>
                  </a:cubicBezTo>
                  <a:cubicBezTo>
                    <a:pt x="23217" y="8407"/>
                    <a:pt x="23183" y="7973"/>
                    <a:pt x="23150" y="7573"/>
                  </a:cubicBezTo>
                  <a:close/>
                  <a:moveTo>
                    <a:pt x="22383" y="6639"/>
                  </a:moveTo>
                  <a:cubicBezTo>
                    <a:pt x="22383" y="6405"/>
                    <a:pt x="22316" y="6239"/>
                    <a:pt x="22316" y="6072"/>
                  </a:cubicBezTo>
                  <a:cubicBezTo>
                    <a:pt x="22349" y="5672"/>
                    <a:pt x="22116" y="5505"/>
                    <a:pt x="21816" y="5371"/>
                  </a:cubicBezTo>
                  <a:cubicBezTo>
                    <a:pt x="21716" y="5338"/>
                    <a:pt x="21582" y="5271"/>
                    <a:pt x="21482" y="5238"/>
                  </a:cubicBezTo>
                  <a:cubicBezTo>
                    <a:pt x="20748" y="5071"/>
                    <a:pt x="20014" y="4904"/>
                    <a:pt x="19247" y="4904"/>
                  </a:cubicBezTo>
                  <a:cubicBezTo>
                    <a:pt x="18780" y="4904"/>
                    <a:pt x="18313" y="4938"/>
                    <a:pt x="17846" y="4871"/>
                  </a:cubicBezTo>
                  <a:cubicBezTo>
                    <a:pt x="17246" y="4771"/>
                    <a:pt x="16645" y="4704"/>
                    <a:pt x="16045" y="4804"/>
                  </a:cubicBezTo>
                  <a:cubicBezTo>
                    <a:pt x="15945" y="4838"/>
                    <a:pt x="15845" y="4871"/>
                    <a:pt x="15778" y="4738"/>
                  </a:cubicBezTo>
                  <a:cubicBezTo>
                    <a:pt x="15811" y="4571"/>
                    <a:pt x="15945" y="4604"/>
                    <a:pt x="16045" y="4604"/>
                  </a:cubicBezTo>
                  <a:cubicBezTo>
                    <a:pt x="16445" y="4537"/>
                    <a:pt x="16879" y="4471"/>
                    <a:pt x="17279" y="4371"/>
                  </a:cubicBezTo>
                  <a:cubicBezTo>
                    <a:pt x="17579" y="4304"/>
                    <a:pt x="17880" y="4237"/>
                    <a:pt x="18180" y="4237"/>
                  </a:cubicBezTo>
                  <a:cubicBezTo>
                    <a:pt x="18480" y="4237"/>
                    <a:pt x="18780" y="4237"/>
                    <a:pt x="19047" y="4237"/>
                  </a:cubicBezTo>
                  <a:cubicBezTo>
                    <a:pt x="20114" y="4204"/>
                    <a:pt x="21115" y="4371"/>
                    <a:pt x="22116" y="4738"/>
                  </a:cubicBezTo>
                  <a:cubicBezTo>
                    <a:pt x="22149" y="4771"/>
                    <a:pt x="22216" y="4738"/>
                    <a:pt x="22283" y="4771"/>
                  </a:cubicBezTo>
                  <a:cubicBezTo>
                    <a:pt x="22316" y="4571"/>
                    <a:pt x="22316" y="4371"/>
                    <a:pt x="22183" y="4237"/>
                  </a:cubicBezTo>
                  <a:cubicBezTo>
                    <a:pt x="21749" y="3770"/>
                    <a:pt x="21282" y="3303"/>
                    <a:pt x="20682" y="3003"/>
                  </a:cubicBezTo>
                  <a:cubicBezTo>
                    <a:pt x="20648" y="2970"/>
                    <a:pt x="20581" y="2936"/>
                    <a:pt x="20548" y="2936"/>
                  </a:cubicBezTo>
                  <a:cubicBezTo>
                    <a:pt x="20181" y="2836"/>
                    <a:pt x="19814" y="2770"/>
                    <a:pt x="19481" y="2669"/>
                  </a:cubicBezTo>
                  <a:cubicBezTo>
                    <a:pt x="19214" y="2603"/>
                    <a:pt x="18947" y="2569"/>
                    <a:pt x="18680" y="2569"/>
                  </a:cubicBezTo>
                  <a:cubicBezTo>
                    <a:pt x="18213" y="2569"/>
                    <a:pt x="17779" y="2536"/>
                    <a:pt x="17346" y="2736"/>
                  </a:cubicBezTo>
                  <a:cubicBezTo>
                    <a:pt x="17246" y="2770"/>
                    <a:pt x="17146" y="2736"/>
                    <a:pt x="17046" y="2770"/>
                  </a:cubicBezTo>
                  <a:cubicBezTo>
                    <a:pt x="16545" y="2903"/>
                    <a:pt x="16045" y="3003"/>
                    <a:pt x="15645" y="3403"/>
                  </a:cubicBezTo>
                  <a:cubicBezTo>
                    <a:pt x="15478" y="3603"/>
                    <a:pt x="15278" y="3770"/>
                    <a:pt x="15078" y="3904"/>
                  </a:cubicBezTo>
                  <a:cubicBezTo>
                    <a:pt x="14777" y="4137"/>
                    <a:pt x="14644" y="4437"/>
                    <a:pt x="14644" y="4804"/>
                  </a:cubicBezTo>
                  <a:cubicBezTo>
                    <a:pt x="14644" y="5238"/>
                    <a:pt x="14644" y="5672"/>
                    <a:pt x="14644" y="6105"/>
                  </a:cubicBezTo>
                  <a:cubicBezTo>
                    <a:pt x="14644" y="6205"/>
                    <a:pt x="14577" y="6339"/>
                    <a:pt x="14711" y="6405"/>
                  </a:cubicBezTo>
                  <a:cubicBezTo>
                    <a:pt x="14811" y="6405"/>
                    <a:pt x="14877" y="6372"/>
                    <a:pt x="14977" y="6372"/>
                  </a:cubicBezTo>
                  <a:cubicBezTo>
                    <a:pt x="15478" y="6172"/>
                    <a:pt x="16012" y="6139"/>
                    <a:pt x="16545" y="6139"/>
                  </a:cubicBezTo>
                  <a:cubicBezTo>
                    <a:pt x="17012" y="6139"/>
                    <a:pt x="17513" y="6105"/>
                    <a:pt x="18013" y="6105"/>
                  </a:cubicBezTo>
                  <a:cubicBezTo>
                    <a:pt x="18947" y="6072"/>
                    <a:pt x="19848" y="6172"/>
                    <a:pt x="20782" y="6305"/>
                  </a:cubicBezTo>
                  <a:cubicBezTo>
                    <a:pt x="21315" y="6405"/>
                    <a:pt x="21816" y="6539"/>
                    <a:pt x="22383" y="6639"/>
                  </a:cubicBezTo>
                  <a:close/>
                  <a:moveTo>
                    <a:pt x="16145" y="2369"/>
                  </a:moveTo>
                  <a:cubicBezTo>
                    <a:pt x="16645" y="2236"/>
                    <a:pt x="17112" y="2136"/>
                    <a:pt x="17579" y="2002"/>
                  </a:cubicBezTo>
                  <a:cubicBezTo>
                    <a:pt x="17679" y="1969"/>
                    <a:pt x="17813" y="1969"/>
                    <a:pt x="17946" y="1969"/>
                  </a:cubicBezTo>
                  <a:cubicBezTo>
                    <a:pt x="18313" y="1969"/>
                    <a:pt x="18680" y="1969"/>
                    <a:pt x="19047" y="1969"/>
                  </a:cubicBezTo>
                  <a:cubicBezTo>
                    <a:pt x="19147" y="1969"/>
                    <a:pt x="19281" y="1969"/>
                    <a:pt x="19381" y="2002"/>
                  </a:cubicBezTo>
                  <a:cubicBezTo>
                    <a:pt x="19814" y="2102"/>
                    <a:pt x="20248" y="2236"/>
                    <a:pt x="20682" y="2336"/>
                  </a:cubicBezTo>
                  <a:cubicBezTo>
                    <a:pt x="20748" y="2369"/>
                    <a:pt x="20782" y="2336"/>
                    <a:pt x="20848" y="2336"/>
                  </a:cubicBezTo>
                  <a:cubicBezTo>
                    <a:pt x="20782" y="1836"/>
                    <a:pt x="20548" y="1469"/>
                    <a:pt x="20215" y="1168"/>
                  </a:cubicBezTo>
                  <a:cubicBezTo>
                    <a:pt x="20014" y="968"/>
                    <a:pt x="19814" y="868"/>
                    <a:pt x="19547" y="835"/>
                  </a:cubicBezTo>
                  <a:cubicBezTo>
                    <a:pt x="19214" y="801"/>
                    <a:pt x="18880" y="735"/>
                    <a:pt x="18580" y="735"/>
                  </a:cubicBezTo>
                  <a:cubicBezTo>
                    <a:pt x="18246" y="735"/>
                    <a:pt x="17913" y="801"/>
                    <a:pt x="17579" y="835"/>
                  </a:cubicBezTo>
                  <a:cubicBezTo>
                    <a:pt x="17479" y="868"/>
                    <a:pt x="17379" y="835"/>
                    <a:pt x="17279" y="868"/>
                  </a:cubicBezTo>
                  <a:cubicBezTo>
                    <a:pt x="17179" y="902"/>
                    <a:pt x="17046" y="935"/>
                    <a:pt x="16979" y="1002"/>
                  </a:cubicBezTo>
                  <a:cubicBezTo>
                    <a:pt x="16512" y="1335"/>
                    <a:pt x="16212" y="1735"/>
                    <a:pt x="16145" y="23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8"/>
            <p:cNvSpPr/>
            <p:nvPr/>
          </p:nvSpPr>
          <p:spPr>
            <a:xfrm>
              <a:off x="2439913" y="1982050"/>
              <a:ext cx="463425" cy="626700"/>
            </a:xfrm>
            <a:custGeom>
              <a:avLst/>
              <a:gdLst/>
              <a:ahLst/>
              <a:cxnLst/>
              <a:rect l="l" t="t" r="r" b="b"/>
              <a:pathLst>
                <a:path w="18537" h="25068" extrusionOk="0">
                  <a:moveTo>
                    <a:pt x="6264" y="16706"/>
                  </a:moveTo>
                  <a:cubicBezTo>
                    <a:pt x="6561" y="16706"/>
                    <a:pt x="6927" y="16992"/>
                    <a:pt x="7362" y="17554"/>
                  </a:cubicBezTo>
                  <a:cubicBezTo>
                    <a:pt x="7362" y="17854"/>
                    <a:pt x="7329" y="18121"/>
                    <a:pt x="7295" y="18388"/>
                  </a:cubicBezTo>
                  <a:cubicBezTo>
                    <a:pt x="7195" y="19389"/>
                    <a:pt x="6928" y="20156"/>
                    <a:pt x="6295" y="20923"/>
                  </a:cubicBezTo>
                  <a:cubicBezTo>
                    <a:pt x="6195" y="21056"/>
                    <a:pt x="6061" y="21156"/>
                    <a:pt x="5928" y="21290"/>
                  </a:cubicBezTo>
                  <a:cubicBezTo>
                    <a:pt x="5327" y="20022"/>
                    <a:pt x="5160" y="18521"/>
                    <a:pt x="5661" y="17320"/>
                  </a:cubicBezTo>
                  <a:cubicBezTo>
                    <a:pt x="5813" y="16909"/>
                    <a:pt x="6014" y="16706"/>
                    <a:pt x="6264" y="16706"/>
                  </a:cubicBezTo>
                  <a:close/>
                  <a:moveTo>
                    <a:pt x="11693" y="17690"/>
                  </a:moveTo>
                  <a:cubicBezTo>
                    <a:pt x="11900" y="17690"/>
                    <a:pt x="12054" y="17867"/>
                    <a:pt x="12165" y="18221"/>
                  </a:cubicBezTo>
                  <a:cubicBezTo>
                    <a:pt x="12466" y="18721"/>
                    <a:pt x="12566" y="19255"/>
                    <a:pt x="12566" y="19822"/>
                  </a:cubicBezTo>
                  <a:cubicBezTo>
                    <a:pt x="12566" y="20556"/>
                    <a:pt x="12266" y="21357"/>
                    <a:pt x="11865" y="22024"/>
                  </a:cubicBezTo>
                  <a:cubicBezTo>
                    <a:pt x="11432" y="21323"/>
                    <a:pt x="11131" y="20456"/>
                    <a:pt x="11065" y="19755"/>
                  </a:cubicBezTo>
                  <a:cubicBezTo>
                    <a:pt x="10998" y="19188"/>
                    <a:pt x="10998" y="18588"/>
                    <a:pt x="11098" y="18021"/>
                  </a:cubicBezTo>
                  <a:cubicBezTo>
                    <a:pt x="11334" y="17800"/>
                    <a:pt x="11530" y="17690"/>
                    <a:pt x="11693" y="17690"/>
                  </a:cubicBezTo>
                  <a:close/>
                  <a:moveTo>
                    <a:pt x="12438" y="0"/>
                  </a:moveTo>
                  <a:cubicBezTo>
                    <a:pt x="12230" y="0"/>
                    <a:pt x="12031" y="113"/>
                    <a:pt x="11965" y="375"/>
                  </a:cubicBezTo>
                  <a:cubicBezTo>
                    <a:pt x="11665" y="1676"/>
                    <a:pt x="11865" y="2910"/>
                    <a:pt x="12065" y="4178"/>
                  </a:cubicBezTo>
                  <a:cubicBezTo>
                    <a:pt x="12299" y="5745"/>
                    <a:pt x="12399" y="7347"/>
                    <a:pt x="12599" y="8881"/>
                  </a:cubicBezTo>
                  <a:cubicBezTo>
                    <a:pt x="12999" y="11550"/>
                    <a:pt x="13833" y="13985"/>
                    <a:pt x="15535" y="16053"/>
                  </a:cubicBezTo>
                  <a:cubicBezTo>
                    <a:pt x="16702" y="17454"/>
                    <a:pt x="17536" y="18421"/>
                    <a:pt x="17102" y="20323"/>
                  </a:cubicBezTo>
                  <a:cubicBezTo>
                    <a:pt x="16769" y="21724"/>
                    <a:pt x="15701" y="23225"/>
                    <a:pt x="14167" y="23358"/>
                  </a:cubicBezTo>
                  <a:cubicBezTo>
                    <a:pt x="14123" y="23360"/>
                    <a:pt x="14080" y="23362"/>
                    <a:pt x="14037" y="23362"/>
                  </a:cubicBezTo>
                  <a:cubicBezTo>
                    <a:pt x="13490" y="23362"/>
                    <a:pt x="13001" y="23167"/>
                    <a:pt x="12599" y="22858"/>
                  </a:cubicBezTo>
                  <a:cubicBezTo>
                    <a:pt x="13333" y="21657"/>
                    <a:pt x="13800" y="20222"/>
                    <a:pt x="13533" y="18821"/>
                  </a:cubicBezTo>
                  <a:cubicBezTo>
                    <a:pt x="13300" y="17754"/>
                    <a:pt x="12599" y="16486"/>
                    <a:pt x="11398" y="16453"/>
                  </a:cubicBezTo>
                  <a:cubicBezTo>
                    <a:pt x="11390" y="16453"/>
                    <a:pt x="11382" y="16453"/>
                    <a:pt x="11374" y="16453"/>
                  </a:cubicBezTo>
                  <a:cubicBezTo>
                    <a:pt x="8739" y="16453"/>
                    <a:pt x="10300" y="21860"/>
                    <a:pt x="11131" y="22824"/>
                  </a:cubicBezTo>
                  <a:cubicBezTo>
                    <a:pt x="11198" y="22891"/>
                    <a:pt x="11231" y="22924"/>
                    <a:pt x="11265" y="22958"/>
                  </a:cubicBezTo>
                  <a:cubicBezTo>
                    <a:pt x="10716" y="23663"/>
                    <a:pt x="10099" y="23989"/>
                    <a:pt x="9419" y="23989"/>
                  </a:cubicBezTo>
                  <a:cubicBezTo>
                    <a:pt x="8941" y="23989"/>
                    <a:pt x="8433" y="23828"/>
                    <a:pt x="7896" y="23525"/>
                  </a:cubicBezTo>
                  <a:cubicBezTo>
                    <a:pt x="7362" y="23191"/>
                    <a:pt x="6895" y="22758"/>
                    <a:pt x="6495" y="22224"/>
                  </a:cubicBezTo>
                  <a:cubicBezTo>
                    <a:pt x="7129" y="21657"/>
                    <a:pt x="7696" y="20956"/>
                    <a:pt x="7962" y="20256"/>
                  </a:cubicBezTo>
                  <a:cubicBezTo>
                    <a:pt x="8329" y="19188"/>
                    <a:pt x="8863" y="17020"/>
                    <a:pt x="8029" y="16019"/>
                  </a:cubicBezTo>
                  <a:cubicBezTo>
                    <a:pt x="7633" y="15575"/>
                    <a:pt x="7191" y="15380"/>
                    <a:pt x="6743" y="15380"/>
                  </a:cubicBezTo>
                  <a:cubicBezTo>
                    <a:pt x="6249" y="15380"/>
                    <a:pt x="5749" y="15617"/>
                    <a:pt x="5294" y="16019"/>
                  </a:cubicBezTo>
                  <a:cubicBezTo>
                    <a:pt x="3926" y="17220"/>
                    <a:pt x="4260" y="19622"/>
                    <a:pt x="4727" y="21123"/>
                  </a:cubicBezTo>
                  <a:cubicBezTo>
                    <a:pt x="4827" y="21390"/>
                    <a:pt x="4927" y="21657"/>
                    <a:pt x="5060" y="21924"/>
                  </a:cubicBezTo>
                  <a:cubicBezTo>
                    <a:pt x="4512" y="22257"/>
                    <a:pt x="3882" y="22498"/>
                    <a:pt x="3287" y="22498"/>
                  </a:cubicBezTo>
                  <a:cubicBezTo>
                    <a:pt x="2869" y="22498"/>
                    <a:pt x="2469" y="22379"/>
                    <a:pt x="2125" y="22090"/>
                  </a:cubicBezTo>
                  <a:cubicBezTo>
                    <a:pt x="1424" y="21523"/>
                    <a:pt x="1291" y="20423"/>
                    <a:pt x="1258" y="19555"/>
                  </a:cubicBezTo>
                  <a:cubicBezTo>
                    <a:pt x="1124" y="17787"/>
                    <a:pt x="1424" y="15953"/>
                    <a:pt x="1858" y="14218"/>
                  </a:cubicBezTo>
                  <a:cubicBezTo>
                    <a:pt x="2258" y="12617"/>
                    <a:pt x="3292" y="11316"/>
                    <a:pt x="3993" y="9848"/>
                  </a:cubicBezTo>
                  <a:cubicBezTo>
                    <a:pt x="5127" y="7513"/>
                    <a:pt x="5994" y="4178"/>
                    <a:pt x="5461" y="1576"/>
                  </a:cubicBezTo>
                  <a:cubicBezTo>
                    <a:pt x="5407" y="1295"/>
                    <a:pt x="5209" y="1175"/>
                    <a:pt x="4999" y="1175"/>
                  </a:cubicBezTo>
                  <a:cubicBezTo>
                    <a:pt x="4686" y="1175"/>
                    <a:pt x="4347" y="1443"/>
                    <a:pt x="4427" y="1843"/>
                  </a:cubicBezTo>
                  <a:cubicBezTo>
                    <a:pt x="4927" y="4378"/>
                    <a:pt x="3960" y="7547"/>
                    <a:pt x="2825" y="9815"/>
                  </a:cubicBezTo>
                  <a:cubicBezTo>
                    <a:pt x="1725" y="12117"/>
                    <a:pt x="691" y="13851"/>
                    <a:pt x="357" y="16453"/>
                  </a:cubicBezTo>
                  <a:cubicBezTo>
                    <a:pt x="1" y="18977"/>
                    <a:pt x="120" y="23616"/>
                    <a:pt x="3233" y="23616"/>
                  </a:cubicBezTo>
                  <a:cubicBezTo>
                    <a:pt x="3617" y="23616"/>
                    <a:pt x="4047" y="23545"/>
                    <a:pt x="4527" y="23391"/>
                  </a:cubicBezTo>
                  <a:cubicBezTo>
                    <a:pt x="4894" y="23291"/>
                    <a:pt x="5294" y="23091"/>
                    <a:pt x="5661" y="22858"/>
                  </a:cubicBezTo>
                  <a:cubicBezTo>
                    <a:pt x="6636" y="24118"/>
                    <a:pt x="8082" y="25068"/>
                    <a:pt x="9485" y="25068"/>
                  </a:cubicBezTo>
                  <a:cubicBezTo>
                    <a:pt x="10386" y="25068"/>
                    <a:pt x="11269" y="24677"/>
                    <a:pt x="11999" y="23725"/>
                  </a:cubicBezTo>
                  <a:cubicBezTo>
                    <a:pt x="12032" y="23692"/>
                    <a:pt x="12032" y="23692"/>
                    <a:pt x="12065" y="23658"/>
                  </a:cubicBezTo>
                  <a:cubicBezTo>
                    <a:pt x="12711" y="24109"/>
                    <a:pt x="13391" y="24318"/>
                    <a:pt x="14057" y="24318"/>
                  </a:cubicBezTo>
                  <a:cubicBezTo>
                    <a:pt x="15561" y="24318"/>
                    <a:pt x="16994" y="23257"/>
                    <a:pt x="17803" y="21523"/>
                  </a:cubicBezTo>
                  <a:cubicBezTo>
                    <a:pt x="18203" y="20623"/>
                    <a:pt x="18537" y="19288"/>
                    <a:pt x="18270" y="18288"/>
                  </a:cubicBezTo>
                  <a:cubicBezTo>
                    <a:pt x="17803" y="16653"/>
                    <a:pt x="16435" y="15619"/>
                    <a:pt x="15535" y="14285"/>
                  </a:cubicBezTo>
                  <a:cubicBezTo>
                    <a:pt x="14167" y="12350"/>
                    <a:pt x="13767" y="9848"/>
                    <a:pt x="13500" y="7580"/>
                  </a:cubicBezTo>
                  <a:cubicBezTo>
                    <a:pt x="13233" y="5479"/>
                    <a:pt x="12499" y="2710"/>
                    <a:pt x="12999" y="675"/>
                  </a:cubicBezTo>
                  <a:cubicBezTo>
                    <a:pt x="13101" y="270"/>
                    <a:pt x="12759" y="0"/>
                    <a:pt x="1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3" name="Google Shape;2213;p58"/>
          <p:cNvSpPr/>
          <p:nvPr/>
        </p:nvSpPr>
        <p:spPr>
          <a:xfrm>
            <a:off x="2125925" y="1540000"/>
            <a:ext cx="239375" cy="235350"/>
          </a:xfrm>
          <a:custGeom>
            <a:avLst/>
            <a:gdLst/>
            <a:ahLst/>
            <a:cxnLst/>
            <a:rect l="l" t="t" r="r" b="b"/>
            <a:pathLst>
              <a:path w="9575" h="9414" extrusionOk="0">
                <a:moveTo>
                  <a:pt x="4218" y="0"/>
                </a:moveTo>
                <a:cubicBezTo>
                  <a:pt x="4039" y="0"/>
                  <a:pt x="3842" y="78"/>
                  <a:pt x="3670" y="107"/>
                </a:cubicBezTo>
                <a:cubicBezTo>
                  <a:pt x="3570" y="141"/>
                  <a:pt x="3503" y="174"/>
                  <a:pt x="3403" y="207"/>
                </a:cubicBezTo>
                <a:cubicBezTo>
                  <a:pt x="2803" y="307"/>
                  <a:pt x="2302" y="641"/>
                  <a:pt x="1902" y="1041"/>
                </a:cubicBezTo>
                <a:cubicBezTo>
                  <a:pt x="1402" y="1508"/>
                  <a:pt x="968" y="2042"/>
                  <a:pt x="568" y="2576"/>
                </a:cubicBezTo>
                <a:cubicBezTo>
                  <a:pt x="268" y="3009"/>
                  <a:pt x="101" y="3476"/>
                  <a:pt x="101" y="4010"/>
                </a:cubicBezTo>
                <a:cubicBezTo>
                  <a:pt x="1" y="5211"/>
                  <a:pt x="334" y="6312"/>
                  <a:pt x="901" y="7346"/>
                </a:cubicBezTo>
                <a:cubicBezTo>
                  <a:pt x="1068" y="7613"/>
                  <a:pt x="1268" y="7879"/>
                  <a:pt x="1502" y="8113"/>
                </a:cubicBezTo>
                <a:cubicBezTo>
                  <a:pt x="1769" y="8380"/>
                  <a:pt x="2069" y="8580"/>
                  <a:pt x="2369" y="8813"/>
                </a:cubicBezTo>
                <a:cubicBezTo>
                  <a:pt x="2903" y="9180"/>
                  <a:pt x="3437" y="9414"/>
                  <a:pt x="4104" y="9414"/>
                </a:cubicBezTo>
                <a:lnTo>
                  <a:pt x="4871" y="9414"/>
                </a:lnTo>
                <a:cubicBezTo>
                  <a:pt x="5171" y="9414"/>
                  <a:pt x="5471" y="9414"/>
                  <a:pt x="5805" y="9380"/>
                </a:cubicBezTo>
                <a:cubicBezTo>
                  <a:pt x="6639" y="9314"/>
                  <a:pt x="7406" y="9080"/>
                  <a:pt x="8140" y="8580"/>
                </a:cubicBezTo>
                <a:cubicBezTo>
                  <a:pt x="8840" y="8113"/>
                  <a:pt x="9241" y="7479"/>
                  <a:pt x="9374" y="6645"/>
                </a:cubicBezTo>
                <a:cubicBezTo>
                  <a:pt x="9408" y="6545"/>
                  <a:pt x="9408" y="6412"/>
                  <a:pt x="9441" y="6312"/>
                </a:cubicBezTo>
                <a:cubicBezTo>
                  <a:pt x="9574" y="5177"/>
                  <a:pt x="9508" y="4077"/>
                  <a:pt x="9141" y="2976"/>
                </a:cubicBezTo>
                <a:cubicBezTo>
                  <a:pt x="8941" y="2409"/>
                  <a:pt x="8640" y="1908"/>
                  <a:pt x="8240" y="1508"/>
                </a:cubicBezTo>
                <a:cubicBezTo>
                  <a:pt x="8107" y="1375"/>
                  <a:pt x="7973" y="1275"/>
                  <a:pt x="7840" y="1141"/>
                </a:cubicBezTo>
                <a:cubicBezTo>
                  <a:pt x="7473" y="708"/>
                  <a:pt x="6972" y="441"/>
                  <a:pt x="6439" y="274"/>
                </a:cubicBezTo>
                <a:cubicBezTo>
                  <a:pt x="5738" y="107"/>
                  <a:pt x="5004" y="74"/>
                  <a:pt x="4304" y="7"/>
                </a:cubicBezTo>
                <a:cubicBezTo>
                  <a:pt x="4276" y="2"/>
                  <a:pt x="4247" y="0"/>
                  <a:pt x="42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9" name="Google Shape;2239;p58"/>
          <p:cNvGrpSpPr/>
          <p:nvPr/>
        </p:nvGrpSpPr>
        <p:grpSpPr>
          <a:xfrm>
            <a:off x="6303943" y="86472"/>
            <a:ext cx="1588305" cy="2238565"/>
            <a:chOff x="5937163" y="842602"/>
            <a:chExt cx="1233400" cy="2021948"/>
          </a:xfrm>
        </p:grpSpPr>
        <p:sp>
          <p:nvSpPr>
            <p:cNvPr id="2240" name="Google Shape;2240;p58"/>
            <p:cNvSpPr/>
            <p:nvPr/>
          </p:nvSpPr>
          <p:spPr>
            <a:xfrm>
              <a:off x="6520244" y="842602"/>
              <a:ext cx="45719" cy="485848"/>
            </a:xfrm>
            <a:custGeom>
              <a:avLst/>
              <a:gdLst/>
              <a:ahLst/>
              <a:cxnLst/>
              <a:rect l="l" t="t" r="r" b="b"/>
              <a:pathLst>
                <a:path w="969" h="26419" extrusionOk="0">
                  <a:moveTo>
                    <a:pt x="935" y="16979"/>
                  </a:moveTo>
                  <a:lnTo>
                    <a:pt x="935" y="16979"/>
                  </a:lnTo>
                  <a:cubicBezTo>
                    <a:pt x="902" y="12609"/>
                    <a:pt x="868" y="11742"/>
                    <a:pt x="868" y="7372"/>
                  </a:cubicBezTo>
                  <a:cubicBezTo>
                    <a:pt x="835" y="6671"/>
                    <a:pt x="802" y="1034"/>
                    <a:pt x="802" y="334"/>
                  </a:cubicBezTo>
                  <a:cubicBezTo>
                    <a:pt x="768" y="234"/>
                    <a:pt x="768" y="467"/>
                    <a:pt x="768" y="334"/>
                  </a:cubicBezTo>
                  <a:cubicBezTo>
                    <a:pt x="735" y="167"/>
                    <a:pt x="601" y="334"/>
                    <a:pt x="468" y="334"/>
                  </a:cubicBezTo>
                  <a:cubicBezTo>
                    <a:pt x="335" y="334"/>
                    <a:pt x="201" y="133"/>
                    <a:pt x="168" y="334"/>
                  </a:cubicBezTo>
                  <a:cubicBezTo>
                    <a:pt x="168" y="500"/>
                    <a:pt x="134" y="200"/>
                    <a:pt x="134" y="334"/>
                  </a:cubicBezTo>
                  <a:cubicBezTo>
                    <a:pt x="134" y="701"/>
                    <a:pt x="101" y="0"/>
                    <a:pt x="101" y="334"/>
                  </a:cubicBezTo>
                  <a:cubicBezTo>
                    <a:pt x="68" y="3970"/>
                    <a:pt x="34" y="10141"/>
                    <a:pt x="34" y="13777"/>
                  </a:cubicBezTo>
                  <a:cubicBezTo>
                    <a:pt x="1" y="19214"/>
                    <a:pt x="1" y="17646"/>
                    <a:pt x="1" y="23083"/>
                  </a:cubicBezTo>
                  <a:cubicBezTo>
                    <a:pt x="1" y="23850"/>
                    <a:pt x="34" y="24584"/>
                    <a:pt x="68" y="25352"/>
                  </a:cubicBezTo>
                  <a:cubicBezTo>
                    <a:pt x="101" y="25652"/>
                    <a:pt x="201" y="25952"/>
                    <a:pt x="301" y="26252"/>
                  </a:cubicBezTo>
                  <a:cubicBezTo>
                    <a:pt x="301" y="26286"/>
                    <a:pt x="401" y="26352"/>
                    <a:pt x="468" y="26386"/>
                  </a:cubicBezTo>
                  <a:cubicBezTo>
                    <a:pt x="568" y="26419"/>
                    <a:pt x="635" y="26319"/>
                    <a:pt x="668" y="26219"/>
                  </a:cubicBezTo>
                  <a:cubicBezTo>
                    <a:pt x="735" y="25952"/>
                    <a:pt x="835" y="25685"/>
                    <a:pt x="868" y="25385"/>
                  </a:cubicBezTo>
                  <a:cubicBezTo>
                    <a:pt x="935" y="24784"/>
                    <a:pt x="935" y="24184"/>
                    <a:pt x="968" y="23584"/>
                  </a:cubicBezTo>
                  <a:cubicBezTo>
                    <a:pt x="935" y="19047"/>
                    <a:pt x="935" y="21549"/>
                    <a:pt x="935" y="169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8"/>
            <p:cNvSpPr/>
            <p:nvPr/>
          </p:nvSpPr>
          <p:spPr>
            <a:xfrm>
              <a:off x="6114788" y="1629325"/>
              <a:ext cx="883975" cy="1014875"/>
            </a:xfrm>
            <a:custGeom>
              <a:avLst/>
              <a:gdLst/>
              <a:ahLst/>
              <a:cxnLst/>
              <a:rect l="l" t="t" r="r" b="b"/>
              <a:pathLst>
                <a:path w="35359" h="40595" extrusionOk="0">
                  <a:moveTo>
                    <a:pt x="14815" y="1"/>
                  </a:moveTo>
                  <a:cubicBezTo>
                    <a:pt x="13968" y="1"/>
                    <a:pt x="13122" y="103"/>
                    <a:pt x="12276" y="307"/>
                  </a:cubicBezTo>
                  <a:cubicBezTo>
                    <a:pt x="11708" y="474"/>
                    <a:pt x="11241" y="774"/>
                    <a:pt x="10808" y="1141"/>
                  </a:cubicBezTo>
                  <a:cubicBezTo>
                    <a:pt x="10741" y="1208"/>
                    <a:pt x="10641" y="1341"/>
                    <a:pt x="10608" y="1441"/>
                  </a:cubicBezTo>
                  <a:cubicBezTo>
                    <a:pt x="10441" y="2075"/>
                    <a:pt x="10241" y="2709"/>
                    <a:pt x="10241" y="3376"/>
                  </a:cubicBezTo>
                  <a:cubicBezTo>
                    <a:pt x="10241" y="3476"/>
                    <a:pt x="10207" y="3576"/>
                    <a:pt x="10207" y="3676"/>
                  </a:cubicBezTo>
                  <a:cubicBezTo>
                    <a:pt x="9974" y="4844"/>
                    <a:pt x="9507" y="5911"/>
                    <a:pt x="8973" y="6945"/>
                  </a:cubicBezTo>
                  <a:cubicBezTo>
                    <a:pt x="8773" y="7346"/>
                    <a:pt x="8540" y="7712"/>
                    <a:pt x="8339" y="8113"/>
                  </a:cubicBezTo>
                  <a:cubicBezTo>
                    <a:pt x="8006" y="8847"/>
                    <a:pt x="7539" y="9514"/>
                    <a:pt x="7038" y="10148"/>
                  </a:cubicBezTo>
                  <a:cubicBezTo>
                    <a:pt x="6104" y="11348"/>
                    <a:pt x="5170" y="12483"/>
                    <a:pt x="4236" y="13650"/>
                  </a:cubicBezTo>
                  <a:cubicBezTo>
                    <a:pt x="4036" y="13917"/>
                    <a:pt x="3870" y="14150"/>
                    <a:pt x="3636" y="14351"/>
                  </a:cubicBezTo>
                  <a:cubicBezTo>
                    <a:pt x="3102" y="14717"/>
                    <a:pt x="2702" y="15251"/>
                    <a:pt x="2268" y="15718"/>
                  </a:cubicBezTo>
                  <a:cubicBezTo>
                    <a:pt x="2035" y="15952"/>
                    <a:pt x="1835" y="16252"/>
                    <a:pt x="1668" y="16552"/>
                  </a:cubicBezTo>
                  <a:cubicBezTo>
                    <a:pt x="1301" y="17253"/>
                    <a:pt x="934" y="17986"/>
                    <a:pt x="634" y="18687"/>
                  </a:cubicBezTo>
                  <a:cubicBezTo>
                    <a:pt x="467" y="19021"/>
                    <a:pt x="400" y="19354"/>
                    <a:pt x="334" y="19688"/>
                  </a:cubicBezTo>
                  <a:cubicBezTo>
                    <a:pt x="234" y="20321"/>
                    <a:pt x="67" y="20922"/>
                    <a:pt x="134" y="21589"/>
                  </a:cubicBezTo>
                  <a:cubicBezTo>
                    <a:pt x="134" y="21622"/>
                    <a:pt x="100" y="21689"/>
                    <a:pt x="100" y="21756"/>
                  </a:cubicBezTo>
                  <a:cubicBezTo>
                    <a:pt x="0" y="22089"/>
                    <a:pt x="0" y="22456"/>
                    <a:pt x="0" y="22823"/>
                  </a:cubicBezTo>
                  <a:cubicBezTo>
                    <a:pt x="0" y="23791"/>
                    <a:pt x="0" y="24725"/>
                    <a:pt x="33" y="25659"/>
                  </a:cubicBezTo>
                  <a:cubicBezTo>
                    <a:pt x="33" y="25825"/>
                    <a:pt x="33" y="25959"/>
                    <a:pt x="67" y="26092"/>
                  </a:cubicBezTo>
                  <a:cubicBezTo>
                    <a:pt x="200" y="26626"/>
                    <a:pt x="234" y="27193"/>
                    <a:pt x="267" y="27727"/>
                  </a:cubicBezTo>
                  <a:cubicBezTo>
                    <a:pt x="267" y="28127"/>
                    <a:pt x="334" y="28594"/>
                    <a:pt x="601" y="28928"/>
                  </a:cubicBezTo>
                  <a:cubicBezTo>
                    <a:pt x="834" y="29261"/>
                    <a:pt x="967" y="29661"/>
                    <a:pt x="1068" y="30062"/>
                  </a:cubicBezTo>
                  <a:cubicBezTo>
                    <a:pt x="1201" y="30429"/>
                    <a:pt x="1301" y="30796"/>
                    <a:pt x="1434" y="31163"/>
                  </a:cubicBezTo>
                  <a:cubicBezTo>
                    <a:pt x="1501" y="31463"/>
                    <a:pt x="1668" y="31730"/>
                    <a:pt x="1868" y="31963"/>
                  </a:cubicBezTo>
                  <a:cubicBezTo>
                    <a:pt x="2068" y="32163"/>
                    <a:pt x="2202" y="32397"/>
                    <a:pt x="2302" y="32630"/>
                  </a:cubicBezTo>
                  <a:cubicBezTo>
                    <a:pt x="2469" y="33097"/>
                    <a:pt x="2735" y="33531"/>
                    <a:pt x="2969" y="33931"/>
                  </a:cubicBezTo>
                  <a:cubicBezTo>
                    <a:pt x="3436" y="34698"/>
                    <a:pt x="3970" y="35366"/>
                    <a:pt x="4670" y="35933"/>
                  </a:cubicBezTo>
                  <a:cubicBezTo>
                    <a:pt x="5437" y="36533"/>
                    <a:pt x="6305" y="37000"/>
                    <a:pt x="7072" y="37634"/>
                  </a:cubicBezTo>
                  <a:cubicBezTo>
                    <a:pt x="7139" y="37701"/>
                    <a:pt x="7272" y="37734"/>
                    <a:pt x="7372" y="37801"/>
                  </a:cubicBezTo>
                  <a:cubicBezTo>
                    <a:pt x="7939" y="38101"/>
                    <a:pt x="8573" y="38401"/>
                    <a:pt x="9140" y="38735"/>
                  </a:cubicBezTo>
                  <a:cubicBezTo>
                    <a:pt x="10074" y="39268"/>
                    <a:pt x="11075" y="39702"/>
                    <a:pt x="12109" y="39969"/>
                  </a:cubicBezTo>
                  <a:cubicBezTo>
                    <a:pt x="12342" y="40036"/>
                    <a:pt x="12609" y="40036"/>
                    <a:pt x="12843" y="40102"/>
                  </a:cubicBezTo>
                  <a:cubicBezTo>
                    <a:pt x="13476" y="40202"/>
                    <a:pt x="14077" y="40202"/>
                    <a:pt x="14711" y="40236"/>
                  </a:cubicBezTo>
                  <a:cubicBezTo>
                    <a:pt x="15011" y="40236"/>
                    <a:pt x="15311" y="40269"/>
                    <a:pt x="15611" y="40336"/>
                  </a:cubicBezTo>
                  <a:cubicBezTo>
                    <a:pt x="16012" y="40436"/>
                    <a:pt x="16412" y="40469"/>
                    <a:pt x="16812" y="40469"/>
                  </a:cubicBezTo>
                  <a:lnTo>
                    <a:pt x="18080" y="40469"/>
                  </a:lnTo>
                  <a:cubicBezTo>
                    <a:pt x="18280" y="40469"/>
                    <a:pt x="18480" y="40469"/>
                    <a:pt x="18647" y="40503"/>
                  </a:cubicBezTo>
                  <a:cubicBezTo>
                    <a:pt x="19080" y="40569"/>
                    <a:pt x="19514" y="40594"/>
                    <a:pt x="19944" y="40594"/>
                  </a:cubicBezTo>
                  <a:cubicBezTo>
                    <a:pt x="20373" y="40594"/>
                    <a:pt x="20798" y="40569"/>
                    <a:pt x="21215" y="40536"/>
                  </a:cubicBezTo>
                  <a:cubicBezTo>
                    <a:pt x="21582" y="40536"/>
                    <a:pt x="21949" y="40436"/>
                    <a:pt x="22249" y="40236"/>
                  </a:cubicBezTo>
                  <a:cubicBezTo>
                    <a:pt x="22383" y="40136"/>
                    <a:pt x="22516" y="40102"/>
                    <a:pt x="22650" y="40102"/>
                  </a:cubicBezTo>
                  <a:cubicBezTo>
                    <a:pt x="22783" y="40069"/>
                    <a:pt x="22916" y="40036"/>
                    <a:pt x="23017" y="40002"/>
                  </a:cubicBezTo>
                  <a:cubicBezTo>
                    <a:pt x="24117" y="39735"/>
                    <a:pt x="25151" y="39335"/>
                    <a:pt x="26085" y="38768"/>
                  </a:cubicBezTo>
                  <a:cubicBezTo>
                    <a:pt x="26219" y="38701"/>
                    <a:pt x="26352" y="38635"/>
                    <a:pt x="26486" y="38568"/>
                  </a:cubicBezTo>
                  <a:cubicBezTo>
                    <a:pt x="27086" y="38234"/>
                    <a:pt x="27687" y="37901"/>
                    <a:pt x="28320" y="37567"/>
                  </a:cubicBezTo>
                  <a:cubicBezTo>
                    <a:pt x="28420" y="37534"/>
                    <a:pt x="28487" y="37467"/>
                    <a:pt x="28587" y="37400"/>
                  </a:cubicBezTo>
                  <a:cubicBezTo>
                    <a:pt x="28887" y="37167"/>
                    <a:pt x="29188" y="36933"/>
                    <a:pt x="29488" y="36700"/>
                  </a:cubicBezTo>
                  <a:cubicBezTo>
                    <a:pt x="29655" y="36566"/>
                    <a:pt x="29821" y="36400"/>
                    <a:pt x="29921" y="36233"/>
                  </a:cubicBezTo>
                  <a:cubicBezTo>
                    <a:pt x="30055" y="35966"/>
                    <a:pt x="30255" y="35799"/>
                    <a:pt x="30522" y="35666"/>
                  </a:cubicBezTo>
                  <a:cubicBezTo>
                    <a:pt x="31056" y="35332"/>
                    <a:pt x="31456" y="34865"/>
                    <a:pt x="31756" y="34331"/>
                  </a:cubicBezTo>
                  <a:cubicBezTo>
                    <a:pt x="31856" y="34165"/>
                    <a:pt x="31990" y="33965"/>
                    <a:pt x="32123" y="33864"/>
                  </a:cubicBezTo>
                  <a:cubicBezTo>
                    <a:pt x="32390" y="33631"/>
                    <a:pt x="32523" y="33331"/>
                    <a:pt x="32690" y="33064"/>
                  </a:cubicBezTo>
                  <a:cubicBezTo>
                    <a:pt x="32890" y="32697"/>
                    <a:pt x="33090" y="32363"/>
                    <a:pt x="33357" y="32063"/>
                  </a:cubicBezTo>
                  <a:cubicBezTo>
                    <a:pt x="33591" y="31763"/>
                    <a:pt x="33791" y="31429"/>
                    <a:pt x="33891" y="31062"/>
                  </a:cubicBezTo>
                  <a:cubicBezTo>
                    <a:pt x="34091" y="30462"/>
                    <a:pt x="34258" y="29895"/>
                    <a:pt x="34458" y="29295"/>
                  </a:cubicBezTo>
                  <a:cubicBezTo>
                    <a:pt x="34491" y="29128"/>
                    <a:pt x="34525" y="28961"/>
                    <a:pt x="34625" y="28828"/>
                  </a:cubicBezTo>
                  <a:cubicBezTo>
                    <a:pt x="34958" y="28327"/>
                    <a:pt x="35125" y="27760"/>
                    <a:pt x="35159" y="27160"/>
                  </a:cubicBezTo>
                  <a:cubicBezTo>
                    <a:pt x="35159" y="27093"/>
                    <a:pt x="35159" y="26993"/>
                    <a:pt x="35192" y="26926"/>
                  </a:cubicBezTo>
                  <a:cubicBezTo>
                    <a:pt x="35359" y="26526"/>
                    <a:pt x="35359" y="26092"/>
                    <a:pt x="35359" y="25659"/>
                  </a:cubicBezTo>
                  <a:cubicBezTo>
                    <a:pt x="35325" y="24891"/>
                    <a:pt x="35259" y="24124"/>
                    <a:pt x="35292" y="23390"/>
                  </a:cubicBezTo>
                  <a:cubicBezTo>
                    <a:pt x="35359" y="22456"/>
                    <a:pt x="35125" y="21556"/>
                    <a:pt x="35092" y="20622"/>
                  </a:cubicBezTo>
                  <a:cubicBezTo>
                    <a:pt x="35092" y="20522"/>
                    <a:pt x="35058" y="20422"/>
                    <a:pt x="35058" y="20355"/>
                  </a:cubicBezTo>
                  <a:cubicBezTo>
                    <a:pt x="35025" y="20221"/>
                    <a:pt x="34992" y="20088"/>
                    <a:pt x="34992" y="19988"/>
                  </a:cubicBezTo>
                  <a:cubicBezTo>
                    <a:pt x="34958" y="19454"/>
                    <a:pt x="34825" y="18987"/>
                    <a:pt x="34591" y="18520"/>
                  </a:cubicBezTo>
                  <a:cubicBezTo>
                    <a:pt x="34325" y="17986"/>
                    <a:pt x="34058" y="17486"/>
                    <a:pt x="33824" y="16952"/>
                  </a:cubicBezTo>
                  <a:cubicBezTo>
                    <a:pt x="33357" y="15985"/>
                    <a:pt x="32623" y="15251"/>
                    <a:pt x="31890" y="14517"/>
                  </a:cubicBezTo>
                  <a:cubicBezTo>
                    <a:pt x="31589" y="14250"/>
                    <a:pt x="31289" y="13984"/>
                    <a:pt x="31056" y="13683"/>
                  </a:cubicBezTo>
                  <a:cubicBezTo>
                    <a:pt x="30155" y="12549"/>
                    <a:pt x="29254" y="11415"/>
                    <a:pt x="28354" y="10314"/>
                  </a:cubicBezTo>
                  <a:cubicBezTo>
                    <a:pt x="27753" y="9547"/>
                    <a:pt x="27220" y="8780"/>
                    <a:pt x="26853" y="7913"/>
                  </a:cubicBezTo>
                  <a:cubicBezTo>
                    <a:pt x="26719" y="7679"/>
                    <a:pt x="26619" y="7446"/>
                    <a:pt x="26486" y="7245"/>
                  </a:cubicBezTo>
                  <a:cubicBezTo>
                    <a:pt x="25985" y="6411"/>
                    <a:pt x="25618" y="5511"/>
                    <a:pt x="25318" y="4610"/>
                  </a:cubicBezTo>
                  <a:cubicBezTo>
                    <a:pt x="25218" y="4210"/>
                    <a:pt x="25085" y="3810"/>
                    <a:pt x="25051" y="3443"/>
                  </a:cubicBezTo>
                  <a:cubicBezTo>
                    <a:pt x="25018" y="2742"/>
                    <a:pt x="24851" y="2108"/>
                    <a:pt x="24684" y="1475"/>
                  </a:cubicBezTo>
                  <a:cubicBezTo>
                    <a:pt x="24651" y="1341"/>
                    <a:pt x="24551" y="1241"/>
                    <a:pt x="24484" y="1141"/>
                  </a:cubicBezTo>
                  <a:cubicBezTo>
                    <a:pt x="24084" y="807"/>
                    <a:pt x="23684" y="507"/>
                    <a:pt x="23183" y="374"/>
                  </a:cubicBezTo>
                  <a:cubicBezTo>
                    <a:pt x="22916" y="274"/>
                    <a:pt x="22650" y="240"/>
                    <a:pt x="22383" y="174"/>
                  </a:cubicBezTo>
                  <a:cubicBezTo>
                    <a:pt x="21816" y="40"/>
                    <a:pt x="21249" y="7"/>
                    <a:pt x="20648" y="7"/>
                  </a:cubicBezTo>
                  <a:lnTo>
                    <a:pt x="15178" y="7"/>
                  </a:lnTo>
                  <a:cubicBezTo>
                    <a:pt x="15057" y="3"/>
                    <a:pt x="14936" y="1"/>
                    <a:pt x="148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8"/>
            <p:cNvSpPr/>
            <p:nvPr/>
          </p:nvSpPr>
          <p:spPr>
            <a:xfrm>
              <a:off x="6411663" y="1547850"/>
              <a:ext cx="287725" cy="73325"/>
            </a:xfrm>
            <a:custGeom>
              <a:avLst/>
              <a:gdLst/>
              <a:ahLst/>
              <a:cxnLst/>
              <a:rect l="l" t="t" r="r" b="b"/>
              <a:pathLst>
                <a:path w="11509" h="2933" extrusionOk="0">
                  <a:moveTo>
                    <a:pt x="5471" y="0"/>
                  </a:moveTo>
                  <a:cubicBezTo>
                    <a:pt x="4904" y="0"/>
                    <a:pt x="4337" y="27"/>
                    <a:pt x="3770" y="64"/>
                  </a:cubicBezTo>
                  <a:cubicBezTo>
                    <a:pt x="3403" y="64"/>
                    <a:pt x="3036" y="64"/>
                    <a:pt x="2669" y="30"/>
                  </a:cubicBezTo>
                  <a:cubicBezTo>
                    <a:pt x="2514" y="10"/>
                    <a:pt x="2362" y="2"/>
                    <a:pt x="2212" y="2"/>
                  </a:cubicBezTo>
                  <a:cubicBezTo>
                    <a:pt x="1879" y="2"/>
                    <a:pt x="1557" y="41"/>
                    <a:pt x="1234" y="64"/>
                  </a:cubicBezTo>
                  <a:cubicBezTo>
                    <a:pt x="934" y="397"/>
                    <a:pt x="667" y="664"/>
                    <a:pt x="367" y="964"/>
                  </a:cubicBezTo>
                  <a:cubicBezTo>
                    <a:pt x="234" y="1098"/>
                    <a:pt x="67" y="1264"/>
                    <a:pt x="67" y="1498"/>
                  </a:cubicBezTo>
                  <a:cubicBezTo>
                    <a:pt x="34" y="1865"/>
                    <a:pt x="34" y="2232"/>
                    <a:pt x="0" y="2599"/>
                  </a:cubicBezTo>
                  <a:cubicBezTo>
                    <a:pt x="0" y="2699"/>
                    <a:pt x="67" y="2799"/>
                    <a:pt x="100" y="2932"/>
                  </a:cubicBezTo>
                  <a:cubicBezTo>
                    <a:pt x="267" y="2899"/>
                    <a:pt x="401" y="2899"/>
                    <a:pt x="534" y="2866"/>
                  </a:cubicBezTo>
                  <a:cubicBezTo>
                    <a:pt x="1201" y="2632"/>
                    <a:pt x="1902" y="2565"/>
                    <a:pt x="2602" y="2565"/>
                  </a:cubicBezTo>
                  <a:cubicBezTo>
                    <a:pt x="3603" y="2582"/>
                    <a:pt x="4604" y="2590"/>
                    <a:pt x="5608" y="2590"/>
                  </a:cubicBezTo>
                  <a:cubicBezTo>
                    <a:pt x="6613" y="2590"/>
                    <a:pt x="7622" y="2582"/>
                    <a:pt x="8640" y="2565"/>
                  </a:cubicBezTo>
                  <a:cubicBezTo>
                    <a:pt x="9474" y="2565"/>
                    <a:pt x="10274" y="2599"/>
                    <a:pt x="11075" y="2899"/>
                  </a:cubicBezTo>
                  <a:cubicBezTo>
                    <a:pt x="11108" y="2910"/>
                    <a:pt x="11145" y="2914"/>
                    <a:pt x="11186" y="2914"/>
                  </a:cubicBezTo>
                  <a:cubicBezTo>
                    <a:pt x="11268" y="2914"/>
                    <a:pt x="11364" y="2899"/>
                    <a:pt x="11475" y="2899"/>
                  </a:cubicBezTo>
                  <a:cubicBezTo>
                    <a:pt x="11475" y="2732"/>
                    <a:pt x="11508" y="2599"/>
                    <a:pt x="11508" y="2465"/>
                  </a:cubicBezTo>
                  <a:cubicBezTo>
                    <a:pt x="11508" y="2165"/>
                    <a:pt x="11475" y="1898"/>
                    <a:pt x="11442" y="1598"/>
                  </a:cubicBezTo>
                  <a:cubicBezTo>
                    <a:pt x="11442" y="1164"/>
                    <a:pt x="11175" y="898"/>
                    <a:pt x="10775" y="764"/>
                  </a:cubicBezTo>
                  <a:cubicBezTo>
                    <a:pt x="10374" y="631"/>
                    <a:pt x="9941" y="497"/>
                    <a:pt x="9507" y="431"/>
                  </a:cubicBezTo>
                  <a:cubicBezTo>
                    <a:pt x="8640" y="264"/>
                    <a:pt x="7772" y="197"/>
                    <a:pt x="6872" y="64"/>
                  </a:cubicBezTo>
                  <a:cubicBezTo>
                    <a:pt x="6405" y="18"/>
                    <a:pt x="5938" y="0"/>
                    <a:pt x="5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8"/>
            <p:cNvSpPr/>
            <p:nvPr/>
          </p:nvSpPr>
          <p:spPr>
            <a:xfrm>
              <a:off x="6437513" y="1471150"/>
              <a:ext cx="236025" cy="74975"/>
            </a:xfrm>
            <a:custGeom>
              <a:avLst/>
              <a:gdLst/>
              <a:ahLst/>
              <a:cxnLst/>
              <a:rect l="l" t="t" r="r" b="b"/>
              <a:pathLst>
                <a:path w="9441" h="2999" extrusionOk="0">
                  <a:moveTo>
                    <a:pt x="2790" y="1"/>
                  </a:moveTo>
                  <a:cubicBezTo>
                    <a:pt x="2263" y="1"/>
                    <a:pt x="1741" y="40"/>
                    <a:pt x="1235" y="63"/>
                  </a:cubicBezTo>
                  <a:cubicBezTo>
                    <a:pt x="667" y="96"/>
                    <a:pt x="434" y="530"/>
                    <a:pt x="67" y="830"/>
                  </a:cubicBezTo>
                  <a:cubicBezTo>
                    <a:pt x="34" y="830"/>
                    <a:pt x="34" y="897"/>
                    <a:pt x="34" y="930"/>
                  </a:cubicBezTo>
                  <a:cubicBezTo>
                    <a:pt x="34" y="1230"/>
                    <a:pt x="0" y="1597"/>
                    <a:pt x="67" y="1897"/>
                  </a:cubicBezTo>
                  <a:cubicBezTo>
                    <a:pt x="167" y="2231"/>
                    <a:pt x="267" y="2598"/>
                    <a:pt x="267" y="2998"/>
                  </a:cubicBezTo>
                  <a:cubicBezTo>
                    <a:pt x="501" y="2931"/>
                    <a:pt x="701" y="2898"/>
                    <a:pt x="868" y="2865"/>
                  </a:cubicBezTo>
                  <a:cubicBezTo>
                    <a:pt x="1435" y="2731"/>
                    <a:pt x="2002" y="2565"/>
                    <a:pt x="2569" y="2498"/>
                  </a:cubicBezTo>
                  <a:cubicBezTo>
                    <a:pt x="3229" y="2406"/>
                    <a:pt x="3889" y="2355"/>
                    <a:pt x="4548" y="2355"/>
                  </a:cubicBezTo>
                  <a:cubicBezTo>
                    <a:pt x="5089" y="2355"/>
                    <a:pt x="5630" y="2389"/>
                    <a:pt x="6171" y="2464"/>
                  </a:cubicBezTo>
                  <a:cubicBezTo>
                    <a:pt x="7105" y="2598"/>
                    <a:pt x="8039" y="2665"/>
                    <a:pt x="8973" y="2898"/>
                  </a:cubicBezTo>
                  <a:lnTo>
                    <a:pt x="9140" y="2898"/>
                  </a:lnTo>
                  <a:cubicBezTo>
                    <a:pt x="9174" y="2665"/>
                    <a:pt x="9207" y="2398"/>
                    <a:pt x="9274" y="2198"/>
                  </a:cubicBezTo>
                  <a:cubicBezTo>
                    <a:pt x="9440" y="1797"/>
                    <a:pt x="9440" y="1397"/>
                    <a:pt x="9374" y="963"/>
                  </a:cubicBezTo>
                  <a:cubicBezTo>
                    <a:pt x="9307" y="930"/>
                    <a:pt x="9274" y="863"/>
                    <a:pt x="9207" y="863"/>
                  </a:cubicBezTo>
                  <a:cubicBezTo>
                    <a:pt x="8973" y="763"/>
                    <a:pt x="8740" y="663"/>
                    <a:pt x="8540" y="630"/>
                  </a:cubicBezTo>
                  <a:cubicBezTo>
                    <a:pt x="7139" y="230"/>
                    <a:pt x="5704" y="63"/>
                    <a:pt x="4270" y="29"/>
                  </a:cubicBezTo>
                  <a:lnTo>
                    <a:pt x="3503" y="29"/>
                  </a:lnTo>
                  <a:cubicBezTo>
                    <a:pt x="3265" y="9"/>
                    <a:pt x="3027" y="1"/>
                    <a:pt x="2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8"/>
            <p:cNvSpPr/>
            <p:nvPr/>
          </p:nvSpPr>
          <p:spPr>
            <a:xfrm>
              <a:off x="6458363" y="1370125"/>
              <a:ext cx="195150" cy="102600"/>
            </a:xfrm>
            <a:custGeom>
              <a:avLst/>
              <a:gdLst/>
              <a:ahLst/>
              <a:cxnLst/>
              <a:rect l="l" t="t" r="r" b="b"/>
              <a:pathLst>
                <a:path w="7806" h="4104" extrusionOk="0">
                  <a:moveTo>
                    <a:pt x="4103" y="1"/>
                  </a:moveTo>
                  <a:cubicBezTo>
                    <a:pt x="3636" y="34"/>
                    <a:pt x="3203" y="1"/>
                    <a:pt x="2736" y="168"/>
                  </a:cubicBezTo>
                  <a:cubicBezTo>
                    <a:pt x="2702" y="184"/>
                    <a:pt x="2660" y="184"/>
                    <a:pt x="2615" y="184"/>
                  </a:cubicBezTo>
                  <a:cubicBezTo>
                    <a:pt x="2569" y="184"/>
                    <a:pt x="2519" y="184"/>
                    <a:pt x="2469" y="201"/>
                  </a:cubicBezTo>
                  <a:cubicBezTo>
                    <a:pt x="1968" y="334"/>
                    <a:pt x="1435" y="434"/>
                    <a:pt x="1068" y="835"/>
                  </a:cubicBezTo>
                  <a:cubicBezTo>
                    <a:pt x="901" y="1035"/>
                    <a:pt x="701" y="1202"/>
                    <a:pt x="501" y="1335"/>
                  </a:cubicBezTo>
                  <a:cubicBezTo>
                    <a:pt x="167" y="1569"/>
                    <a:pt x="67" y="1869"/>
                    <a:pt x="67" y="2236"/>
                  </a:cubicBezTo>
                  <a:cubicBezTo>
                    <a:pt x="67" y="2669"/>
                    <a:pt x="67" y="3103"/>
                    <a:pt x="67" y="3570"/>
                  </a:cubicBezTo>
                  <a:cubicBezTo>
                    <a:pt x="67" y="3670"/>
                    <a:pt x="0" y="3770"/>
                    <a:pt x="134" y="3870"/>
                  </a:cubicBezTo>
                  <a:cubicBezTo>
                    <a:pt x="200" y="3837"/>
                    <a:pt x="300" y="3837"/>
                    <a:pt x="367" y="3804"/>
                  </a:cubicBezTo>
                  <a:cubicBezTo>
                    <a:pt x="901" y="3637"/>
                    <a:pt x="1401" y="3570"/>
                    <a:pt x="1935" y="3570"/>
                  </a:cubicBezTo>
                  <a:cubicBezTo>
                    <a:pt x="2435" y="3570"/>
                    <a:pt x="2936" y="3570"/>
                    <a:pt x="3403" y="3537"/>
                  </a:cubicBezTo>
                  <a:cubicBezTo>
                    <a:pt x="3523" y="3532"/>
                    <a:pt x="3644" y="3530"/>
                    <a:pt x="3765" y="3530"/>
                  </a:cubicBezTo>
                  <a:cubicBezTo>
                    <a:pt x="4578" y="3530"/>
                    <a:pt x="5391" y="3625"/>
                    <a:pt x="6205" y="3770"/>
                  </a:cubicBezTo>
                  <a:cubicBezTo>
                    <a:pt x="6705" y="3837"/>
                    <a:pt x="7239" y="3970"/>
                    <a:pt x="7806" y="4104"/>
                  </a:cubicBezTo>
                  <a:cubicBezTo>
                    <a:pt x="7772" y="3870"/>
                    <a:pt x="7739" y="3670"/>
                    <a:pt x="7739" y="3503"/>
                  </a:cubicBezTo>
                  <a:cubicBezTo>
                    <a:pt x="7772" y="3103"/>
                    <a:pt x="7539" y="2936"/>
                    <a:pt x="7239" y="2836"/>
                  </a:cubicBezTo>
                  <a:cubicBezTo>
                    <a:pt x="7105" y="2769"/>
                    <a:pt x="7005" y="2736"/>
                    <a:pt x="6872" y="2703"/>
                  </a:cubicBezTo>
                  <a:cubicBezTo>
                    <a:pt x="6138" y="2503"/>
                    <a:pt x="5437" y="2369"/>
                    <a:pt x="4670" y="2369"/>
                  </a:cubicBezTo>
                  <a:cubicBezTo>
                    <a:pt x="4203" y="2369"/>
                    <a:pt x="3736" y="2369"/>
                    <a:pt x="3269" y="2302"/>
                  </a:cubicBezTo>
                  <a:cubicBezTo>
                    <a:pt x="2909" y="2242"/>
                    <a:pt x="2549" y="2194"/>
                    <a:pt x="2188" y="2194"/>
                  </a:cubicBezTo>
                  <a:cubicBezTo>
                    <a:pt x="1948" y="2194"/>
                    <a:pt x="1708" y="2216"/>
                    <a:pt x="1468" y="2269"/>
                  </a:cubicBezTo>
                  <a:cubicBezTo>
                    <a:pt x="1435" y="2269"/>
                    <a:pt x="1401" y="2273"/>
                    <a:pt x="1369" y="2273"/>
                  </a:cubicBezTo>
                  <a:cubicBezTo>
                    <a:pt x="1305" y="2273"/>
                    <a:pt x="1246" y="2258"/>
                    <a:pt x="1201" y="2169"/>
                  </a:cubicBezTo>
                  <a:cubicBezTo>
                    <a:pt x="1234" y="2036"/>
                    <a:pt x="1335" y="2036"/>
                    <a:pt x="1435" y="2036"/>
                  </a:cubicBezTo>
                  <a:cubicBezTo>
                    <a:pt x="1868" y="1969"/>
                    <a:pt x="2269" y="1902"/>
                    <a:pt x="2669" y="1835"/>
                  </a:cubicBezTo>
                  <a:cubicBezTo>
                    <a:pt x="3002" y="1769"/>
                    <a:pt x="3269" y="1702"/>
                    <a:pt x="3603" y="1702"/>
                  </a:cubicBezTo>
                  <a:cubicBezTo>
                    <a:pt x="3903" y="1702"/>
                    <a:pt x="4170" y="1702"/>
                    <a:pt x="4470" y="1669"/>
                  </a:cubicBezTo>
                  <a:cubicBezTo>
                    <a:pt x="5504" y="1669"/>
                    <a:pt x="6538" y="1835"/>
                    <a:pt x="7539" y="2169"/>
                  </a:cubicBezTo>
                  <a:cubicBezTo>
                    <a:pt x="7572" y="2202"/>
                    <a:pt x="7606" y="2202"/>
                    <a:pt x="7672" y="2202"/>
                  </a:cubicBezTo>
                  <a:cubicBezTo>
                    <a:pt x="7739" y="2002"/>
                    <a:pt x="7739" y="1802"/>
                    <a:pt x="7606" y="1669"/>
                  </a:cubicBezTo>
                  <a:cubicBezTo>
                    <a:pt x="7172" y="1202"/>
                    <a:pt x="6705" y="735"/>
                    <a:pt x="6105" y="434"/>
                  </a:cubicBezTo>
                  <a:cubicBezTo>
                    <a:pt x="6071" y="401"/>
                    <a:pt x="6005" y="401"/>
                    <a:pt x="5938" y="368"/>
                  </a:cubicBezTo>
                  <a:cubicBezTo>
                    <a:pt x="5604" y="301"/>
                    <a:pt x="5237" y="234"/>
                    <a:pt x="4904" y="134"/>
                  </a:cubicBezTo>
                  <a:cubicBezTo>
                    <a:pt x="4637" y="34"/>
                    <a:pt x="4370" y="1"/>
                    <a:pt x="4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8"/>
            <p:cNvSpPr/>
            <p:nvPr/>
          </p:nvSpPr>
          <p:spPr>
            <a:xfrm>
              <a:off x="6496713" y="1324275"/>
              <a:ext cx="117600" cy="40875"/>
            </a:xfrm>
            <a:custGeom>
              <a:avLst/>
              <a:gdLst/>
              <a:ahLst/>
              <a:cxnLst/>
              <a:rect l="l" t="t" r="r" b="b"/>
              <a:pathLst>
                <a:path w="4704" h="1635" extrusionOk="0">
                  <a:moveTo>
                    <a:pt x="2436" y="0"/>
                  </a:moveTo>
                  <a:cubicBezTo>
                    <a:pt x="2102" y="0"/>
                    <a:pt x="1802" y="67"/>
                    <a:pt x="1468" y="100"/>
                  </a:cubicBezTo>
                  <a:cubicBezTo>
                    <a:pt x="1368" y="134"/>
                    <a:pt x="1235" y="134"/>
                    <a:pt x="1135" y="134"/>
                  </a:cubicBezTo>
                  <a:cubicBezTo>
                    <a:pt x="1035" y="167"/>
                    <a:pt x="935" y="200"/>
                    <a:pt x="835" y="267"/>
                  </a:cubicBezTo>
                  <a:cubicBezTo>
                    <a:pt x="401" y="601"/>
                    <a:pt x="67" y="1001"/>
                    <a:pt x="1" y="1635"/>
                  </a:cubicBezTo>
                  <a:cubicBezTo>
                    <a:pt x="534" y="1501"/>
                    <a:pt x="1001" y="1401"/>
                    <a:pt x="1435" y="1268"/>
                  </a:cubicBezTo>
                  <a:cubicBezTo>
                    <a:pt x="1568" y="1268"/>
                    <a:pt x="1702" y="1234"/>
                    <a:pt x="1835" y="1234"/>
                  </a:cubicBezTo>
                  <a:lnTo>
                    <a:pt x="2903" y="1234"/>
                  </a:lnTo>
                  <a:cubicBezTo>
                    <a:pt x="3036" y="1234"/>
                    <a:pt x="3136" y="1268"/>
                    <a:pt x="3236" y="1268"/>
                  </a:cubicBezTo>
                  <a:cubicBezTo>
                    <a:pt x="3670" y="1401"/>
                    <a:pt x="4104" y="1501"/>
                    <a:pt x="4571" y="1635"/>
                  </a:cubicBezTo>
                  <a:cubicBezTo>
                    <a:pt x="4604" y="1635"/>
                    <a:pt x="4671" y="1601"/>
                    <a:pt x="4704" y="1601"/>
                  </a:cubicBezTo>
                  <a:cubicBezTo>
                    <a:pt x="4637" y="1134"/>
                    <a:pt x="4437" y="734"/>
                    <a:pt x="4070" y="434"/>
                  </a:cubicBezTo>
                  <a:cubicBezTo>
                    <a:pt x="3903" y="234"/>
                    <a:pt x="3670" y="134"/>
                    <a:pt x="3403" y="134"/>
                  </a:cubicBezTo>
                  <a:cubicBezTo>
                    <a:pt x="3070" y="100"/>
                    <a:pt x="2769" y="0"/>
                    <a:pt x="2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8"/>
            <p:cNvSpPr/>
            <p:nvPr/>
          </p:nvSpPr>
          <p:spPr>
            <a:xfrm>
              <a:off x="6141463" y="1647325"/>
              <a:ext cx="851475" cy="979575"/>
            </a:xfrm>
            <a:custGeom>
              <a:avLst/>
              <a:gdLst/>
              <a:ahLst/>
              <a:cxnLst/>
              <a:rect l="l" t="t" r="r" b="b"/>
              <a:pathLst>
                <a:path w="34059" h="39183" extrusionOk="0">
                  <a:moveTo>
                    <a:pt x="12393" y="1"/>
                  </a:moveTo>
                  <a:cubicBezTo>
                    <a:pt x="11664" y="1"/>
                    <a:pt x="10996" y="224"/>
                    <a:pt x="10408" y="988"/>
                  </a:cubicBezTo>
                  <a:cubicBezTo>
                    <a:pt x="9207" y="2556"/>
                    <a:pt x="8907" y="4624"/>
                    <a:pt x="8273" y="6459"/>
                  </a:cubicBezTo>
                  <a:cubicBezTo>
                    <a:pt x="7339" y="9027"/>
                    <a:pt x="5538" y="11095"/>
                    <a:pt x="3803" y="13164"/>
                  </a:cubicBezTo>
                  <a:cubicBezTo>
                    <a:pt x="2336" y="14898"/>
                    <a:pt x="1668" y="16366"/>
                    <a:pt x="1068" y="18567"/>
                  </a:cubicBezTo>
                  <a:cubicBezTo>
                    <a:pt x="434" y="20836"/>
                    <a:pt x="1" y="22804"/>
                    <a:pt x="1" y="25205"/>
                  </a:cubicBezTo>
                  <a:cubicBezTo>
                    <a:pt x="1" y="27474"/>
                    <a:pt x="668" y="29175"/>
                    <a:pt x="1735" y="31176"/>
                  </a:cubicBezTo>
                  <a:cubicBezTo>
                    <a:pt x="2836" y="33245"/>
                    <a:pt x="4270" y="34712"/>
                    <a:pt x="6072" y="36180"/>
                  </a:cubicBezTo>
                  <a:cubicBezTo>
                    <a:pt x="7773" y="37614"/>
                    <a:pt x="9541" y="38915"/>
                    <a:pt x="11842" y="39115"/>
                  </a:cubicBezTo>
                  <a:cubicBezTo>
                    <a:pt x="12388" y="39161"/>
                    <a:pt x="12925" y="39182"/>
                    <a:pt x="13457" y="39182"/>
                  </a:cubicBezTo>
                  <a:cubicBezTo>
                    <a:pt x="15265" y="39182"/>
                    <a:pt x="17009" y="38935"/>
                    <a:pt x="18814" y="38548"/>
                  </a:cubicBezTo>
                  <a:cubicBezTo>
                    <a:pt x="21282" y="38048"/>
                    <a:pt x="23517" y="37748"/>
                    <a:pt x="25619" y="36247"/>
                  </a:cubicBezTo>
                  <a:cubicBezTo>
                    <a:pt x="29188" y="33712"/>
                    <a:pt x="31290" y="29809"/>
                    <a:pt x="32991" y="25839"/>
                  </a:cubicBezTo>
                  <a:cubicBezTo>
                    <a:pt x="33725" y="24071"/>
                    <a:pt x="34058" y="21670"/>
                    <a:pt x="33691" y="19735"/>
                  </a:cubicBezTo>
                  <a:cubicBezTo>
                    <a:pt x="33324" y="17800"/>
                    <a:pt x="32123" y="16599"/>
                    <a:pt x="30756" y="15265"/>
                  </a:cubicBezTo>
                  <a:cubicBezTo>
                    <a:pt x="28988" y="13564"/>
                    <a:pt x="26886" y="11829"/>
                    <a:pt x="26019" y="9461"/>
                  </a:cubicBezTo>
                  <a:cubicBezTo>
                    <a:pt x="25185" y="7159"/>
                    <a:pt x="24885" y="4791"/>
                    <a:pt x="23517" y="2689"/>
                  </a:cubicBezTo>
                  <a:cubicBezTo>
                    <a:pt x="22216" y="655"/>
                    <a:pt x="20182" y="221"/>
                    <a:pt x="17880" y="87"/>
                  </a:cubicBezTo>
                  <a:cubicBezTo>
                    <a:pt x="17761" y="81"/>
                    <a:pt x="17640" y="78"/>
                    <a:pt x="17516" y="78"/>
                  </a:cubicBezTo>
                  <a:cubicBezTo>
                    <a:pt x="16599" y="78"/>
                    <a:pt x="15556" y="242"/>
                    <a:pt x="14572" y="242"/>
                  </a:cubicBezTo>
                  <a:cubicBezTo>
                    <a:pt x="14382" y="242"/>
                    <a:pt x="14195" y="235"/>
                    <a:pt x="14011" y="221"/>
                  </a:cubicBezTo>
                  <a:cubicBezTo>
                    <a:pt x="13446" y="111"/>
                    <a:pt x="12905" y="1"/>
                    <a:pt x="12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8"/>
            <p:cNvSpPr/>
            <p:nvPr/>
          </p:nvSpPr>
          <p:spPr>
            <a:xfrm>
              <a:off x="6491638" y="1330875"/>
              <a:ext cx="117675" cy="45050"/>
            </a:xfrm>
            <a:custGeom>
              <a:avLst/>
              <a:gdLst/>
              <a:ahLst/>
              <a:cxnLst/>
              <a:rect l="l" t="t" r="r" b="b"/>
              <a:pathLst>
                <a:path w="4707" h="1802" extrusionOk="0">
                  <a:moveTo>
                    <a:pt x="2745" y="0"/>
                  </a:moveTo>
                  <a:cubicBezTo>
                    <a:pt x="2560" y="0"/>
                    <a:pt x="2370" y="29"/>
                    <a:pt x="2205" y="70"/>
                  </a:cubicBezTo>
                  <a:cubicBezTo>
                    <a:pt x="1571" y="170"/>
                    <a:pt x="1004" y="437"/>
                    <a:pt x="471" y="804"/>
                  </a:cubicBezTo>
                  <a:cubicBezTo>
                    <a:pt x="0" y="1108"/>
                    <a:pt x="287" y="1802"/>
                    <a:pt x="722" y="1802"/>
                  </a:cubicBezTo>
                  <a:cubicBezTo>
                    <a:pt x="812" y="1802"/>
                    <a:pt x="907" y="1773"/>
                    <a:pt x="1004" y="1704"/>
                  </a:cubicBezTo>
                  <a:cubicBezTo>
                    <a:pt x="1471" y="1371"/>
                    <a:pt x="1972" y="1137"/>
                    <a:pt x="2539" y="1070"/>
                  </a:cubicBezTo>
                  <a:cubicBezTo>
                    <a:pt x="2580" y="1065"/>
                    <a:pt x="2621" y="1062"/>
                    <a:pt x="2663" y="1062"/>
                  </a:cubicBezTo>
                  <a:cubicBezTo>
                    <a:pt x="3122" y="1062"/>
                    <a:pt x="3581" y="1376"/>
                    <a:pt x="4040" y="1437"/>
                  </a:cubicBezTo>
                  <a:cubicBezTo>
                    <a:pt x="4060" y="1439"/>
                    <a:pt x="4080" y="1440"/>
                    <a:pt x="4099" y="1440"/>
                  </a:cubicBezTo>
                  <a:cubicBezTo>
                    <a:pt x="4706" y="1440"/>
                    <a:pt x="4687" y="435"/>
                    <a:pt x="4040" y="370"/>
                  </a:cubicBezTo>
                  <a:cubicBezTo>
                    <a:pt x="3706" y="337"/>
                    <a:pt x="3406" y="136"/>
                    <a:pt x="3072" y="36"/>
                  </a:cubicBezTo>
                  <a:cubicBezTo>
                    <a:pt x="2970" y="11"/>
                    <a:pt x="2859" y="0"/>
                    <a:pt x="2745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8"/>
            <p:cNvSpPr/>
            <p:nvPr/>
          </p:nvSpPr>
          <p:spPr>
            <a:xfrm>
              <a:off x="6465863" y="1381475"/>
              <a:ext cx="181100" cy="53350"/>
            </a:xfrm>
            <a:custGeom>
              <a:avLst/>
              <a:gdLst/>
              <a:ahLst/>
              <a:cxnLst/>
              <a:rect l="l" t="t" r="r" b="b"/>
              <a:pathLst>
                <a:path w="7244" h="2134" extrusionOk="0">
                  <a:moveTo>
                    <a:pt x="2995" y="0"/>
                  </a:moveTo>
                  <a:cubicBezTo>
                    <a:pt x="2100" y="0"/>
                    <a:pt x="465" y="453"/>
                    <a:pt x="101" y="1181"/>
                  </a:cubicBezTo>
                  <a:cubicBezTo>
                    <a:pt x="0" y="1381"/>
                    <a:pt x="0" y="1648"/>
                    <a:pt x="167" y="1815"/>
                  </a:cubicBezTo>
                  <a:cubicBezTo>
                    <a:pt x="201" y="1815"/>
                    <a:pt x="201" y="1815"/>
                    <a:pt x="201" y="1848"/>
                  </a:cubicBezTo>
                  <a:cubicBezTo>
                    <a:pt x="319" y="1946"/>
                    <a:pt x="445" y="1987"/>
                    <a:pt x="565" y="1987"/>
                  </a:cubicBezTo>
                  <a:cubicBezTo>
                    <a:pt x="813" y="1987"/>
                    <a:pt x="1034" y="1807"/>
                    <a:pt x="1101" y="1582"/>
                  </a:cubicBezTo>
                  <a:cubicBezTo>
                    <a:pt x="1472" y="1272"/>
                    <a:pt x="2647" y="1078"/>
                    <a:pt x="3135" y="1078"/>
                  </a:cubicBezTo>
                  <a:cubicBezTo>
                    <a:pt x="3173" y="1078"/>
                    <a:pt x="3207" y="1079"/>
                    <a:pt x="3236" y="1081"/>
                  </a:cubicBezTo>
                  <a:cubicBezTo>
                    <a:pt x="3803" y="1148"/>
                    <a:pt x="5871" y="1281"/>
                    <a:pt x="6138" y="1848"/>
                  </a:cubicBezTo>
                  <a:cubicBezTo>
                    <a:pt x="6223" y="2050"/>
                    <a:pt x="6375" y="2133"/>
                    <a:pt x="6533" y="2133"/>
                  </a:cubicBezTo>
                  <a:cubicBezTo>
                    <a:pt x="6874" y="2133"/>
                    <a:pt x="7244" y="1747"/>
                    <a:pt x="7039" y="1315"/>
                  </a:cubicBezTo>
                  <a:cubicBezTo>
                    <a:pt x="6572" y="247"/>
                    <a:pt x="4237" y="147"/>
                    <a:pt x="3236" y="14"/>
                  </a:cubicBezTo>
                  <a:cubicBezTo>
                    <a:pt x="3164" y="5"/>
                    <a:pt x="3083" y="0"/>
                    <a:pt x="2995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8"/>
            <p:cNvSpPr/>
            <p:nvPr/>
          </p:nvSpPr>
          <p:spPr>
            <a:xfrm>
              <a:off x="6451688" y="1429225"/>
              <a:ext cx="190150" cy="40225"/>
            </a:xfrm>
            <a:custGeom>
              <a:avLst/>
              <a:gdLst/>
              <a:ahLst/>
              <a:cxnLst/>
              <a:rect l="l" t="t" r="r" b="b"/>
              <a:pathLst>
                <a:path w="7606" h="1609" extrusionOk="0">
                  <a:moveTo>
                    <a:pt x="3297" y="0"/>
                  </a:moveTo>
                  <a:cubicBezTo>
                    <a:pt x="2330" y="0"/>
                    <a:pt x="1382" y="141"/>
                    <a:pt x="434" y="472"/>
                  </a:cubicBezTo>
                  <a:cubicBezTo>
                    <a:pt x="201" y="572"/>
                    <a:pt x="0" y="739"/>
                    <a:pt x="34" y="1006"/>
                  </a:cubicBezTo>
                  <a:cubicBezTo>
                    <a:pt x="34" y="1039"/>
                    <a:pt x="34" y="1073"/>
                    <a:pt x="34" y="1073"/>
                  </a:cubicBezTo>
                  <a:cubicBezTo>
                    <a:pt x="75" y="1425"/>
                    <a:pt x="361" y="1597"/>
                    <a:pt x="628" y="1597"/>
                  </a:cubicBezTo>
                  <a:cubicBezTo>
                    <a:pt x="790" y="1597"/>
                    <a:pt x="946" y="1533"/>
                    <a:pt x="1034" y="1406"/>
                  </a:cubicBezTo>
                  <a:cubicBezTo>
                    <a:pt x="1814" y="1172"/>
                    <a:pt x="2593" y="1040"/>
                    <a:pt x="3404" y="1040"/>
                  </a:cubicBezTo>
                  <a:cubicBezTo>
                    <a:pt x="3634" y="1040"/>
                    <a:pt x="3867" y="1050"/>
                    <a:pt x="4103" y="1073"/>
                  </a:cubicBezTo>
                  <a:cubicBezTo>
                    <a:pt x="4637" y="1139"/>
                    <a:pt x="6138" y="1073"/>
                    <a:pt x="6605" y="1373"/>
                  </a:cubicBezTo>
                  <a:cubicBezTo>
                    <a:pt x="6712" y="1526"/>
                    <a:pt x="6896" y="1608"/>
                    <a:pt x="7074" y="1608"/>
                  </a:cubicBezTo>
                  <a:cubicBezTo>
                    <a:pt x="7284" y="1608"/>
                    <a:pt x="7485" y="1492"/>
                    <a:pt x="7539" y="1239"/>
                  </a:cubicBezTo>
                  <a:cubicBezTo>
                    <a:pt x="7572" y="1206"/>
                    <a:pt x="7572" y="1206"/>
                    <a:pt x="7572" y="1206"/>
                  </a:cubicBezTo>
                  <a:cubicBezTo>
                    <a:pt x="7606" y="1006"/>
                    <a:pt x="7572" y="806"/>
                    <a:pt x="7439" y="672"/>
                  </a:cubicBezTo>
                  <a:cubicBezTo>
                    <a:pt x="6839" y="139"/>
                    <a:pt x="5538" y="172"/>
                    <a:pt x="4804" y="105"/>
                  </a:cubicBezTo>
                  <a:cubicBezTo>
                    <a:pt x="4295" y="37"/>
                    <a:pt x="3794" y="0"/>
                    <a:pt x="3297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8"/>
            <p:cNvSpPr/>
            <p:nvPr/>
          </p:nvSpPr>
          <p:spPr>
            <a:xfrm>
              <a:off x="6440013" y="1495200"/>
              <a:ext cx="225375" cy="59725"/>
            </a:xfrm>
            <a:custGeom>
              <a:avLst/>
              <a:gdLst/>
              <a:ahLst/>
              <a:cxnLst/>
              <a:rect l="l" t="t" r="r" b="b"/>
              <a:pathLst>
                <a:path w="9015" h="2389" extrusionOk="0">
                  <a:moveTo>
                    <a:pt x="4917" y="1"/>
                  </a:moveTo>
                  <a:cubicBezTo>
                    <a:pt x="3624" y="1"/>
                    <a:pt x="2346" y="115"/>
                    <a:pt x="1068" y="268"/>
                  </a:cubicBezTo>
                  <a:lnTo>
                    <a:pt x="1034" y="268"/>
                  </a:lnTo>
                  <a:cubicBezTo>
                    <a:pt x="1001" y="268"/>
                    <a:pt x="934" y="268"/>
                    <a:pt x="901" y="302"/>
                  </a:cubicBezTo>
                  <a:cubicBezTo>
                    <a:pt x="601" y="335"/>
                    <a:pt x="501" y="535"/>
                    <a:pt x="501" y="769"/>
                  </a:cubicBezTo>
                  <a:cubicBezTo>
                    <a:pt x="0" y="935"/>
                    <a:pt x="67" y="1803"/>
                    <a:pt x="668" y="1803"/>
                  </a:cubicBezTo>
                  <a:cubicBezTo>
                    <a:pt x="1968" y="1769"/>
                    <a:pt x="3269" y="1703"/>
                    <a:pt x="4570" y="1669"/>
                  </a:cubicBezTo>
                  <a:cubicBezTo>
                    <a:pt x="5805" y="1669"/>
                    <a:pt x="7005" y="2036"/>
                    <a:pt x="8206" y="2370"/>
                  </a:cubicBezTo>
                  <a:cubicBezTo>
                    <a:pt x="8255" y="2383"/>
                    <a:pt x="8302" y="2389"/>
                    <a:pt x="8347" y="2389"/>
                  </a:cubicBezTo>
                  <a:cubicBezTo>
                    <a:pt x="8766" y="2389"/>
                    <a:pt x="9014" y="1867"/>
                    <a:pt x="8773" y="1536"/>
                  </a:cubicBezTo>
                  <a:cubicBezTo>
                    <a:pt x="8873" y="1369"/>
                    <a:pt x="8907" y="1102"/>
                    <a:pt x="8707" y="902"/>
                  </a:cubicBezTo>
                  <a:cubicBezTo>
                    <a:pt x="8073" y="202"/>
                    <a:pt x="7005" y="101"/>
                    <a:pt x="6105" y="35"/>
                  </a:cubicBezTo>
                  <a:cubicBezTo>
                    <a:pt x="5707" y="11"/>
                    <a:pt x="5311" y="1"/>
                    <a:pt x="4917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8"/>
            <p:cNvSpPr/>
            <p:nvPr/>
          </p:nvSpPr>
          <p:spPr>
            <a:xfrm>
              <a:off x="6423338" y="1553500"/>
              <a:ext cx="276550" cy="70225"/>
            </a:xfrm>
            <a:custGeom>
              <a:avLst/>
              <a:gdLst/>
              <a:ahLst/>
              <a:cxnLst/>
              <a:rect l="l" t="t" r="r" b="b"/>
              <a:pathLst>
                <a:path w="11062" h="2809" extrusionOk="0">
                  <a:moveTo>
                    <a:pt x="6636" y="1"/>
                  </a:moveTo>
                  <a:cubicBezTo>
                    <a:pt x="5829" y="1"/>
                    <a:pt x="5066" y="60"/>
                    <a:pt x="4537" y="71"/>
                  </a:cubicBezTo>
                  <a:cubicBezTo>
                    <a:pt x="4428" y="71"/>
                    <a:pt x="4237" y="68"/>
                    <a:pt x="3996" y="68"/>
                  </a:cubicBezTo>
                  <a:cubicBezTo>
                    <a:pt x="2762" y="68"/>
                    <a:pt x="210" y="161"/>
                    <a:pt x="601" y="1305"/>
                  </a:cubicBezTo>
                  <a:cubicBezTo>
                    <a:pt x="501" y="1339"/>
                    <a:pt x="434" y="1405"/>
                    <a:pt x="367" y="1439"/>
                  </a:cubicBezTo>
                  <a:cubicBezTo>
                    <a:pt x="34" y="1639"/>
                    <a:pt x="0" y="2339"/>
                    <a:pt x="501" y="2406"/>
                  </a:cubicBezTo>
                  <a:cubicBezTo>
                    <a:pt x="2435" y="2673"/>
                    <a:pt x="4370" y="2740"/>
                    <a:pt x="6338" y="2806"/>
                  </a:cubicBezTo>
                  <a:cubicBezTo>
                    <a:pt x="6547" y="2806"/>
                    <a:pt x="6759" y="2808"/>
                    <a:pt x="6974" y="2808"/>
                  </a:cubicBezTo>
                  <a:cubicBezTo>
                    <a:pt x="7618" y="2808"/>
                    <a:pt x="8281" y="2790"/>
                    <a:pt x="8907" y="2640"/>
                  </a:cubicBezTo>
                  <a:cubicBezTo>
                    <a:pt x="9062" y="2640"/>
                    <a:pt x="9218" y="2654"/>
                    <a:pt x="9364" y="2654"/>
                  </a:cubicBezTo>
                  <a:cubicBezTo>
                    <a:pt x="9437" y="2654"/>
                    <a:pt x="9507" y="2651"/>
                    <a:pt x="9574" y="2640"/>
                  </a:cubicBezTo>
                  <a:cubicBezTo>
                    <a:pt x="9707" y="2640"/>
                    <a:pt x="9774" y="2606"/>
                    <a:pt x="9841" y="2573"/>
                  </a:cubicBezTo>
                  <a:cubicBezTo>
                    <a:pt x="9874" y="2573"/>
                    <a:pt x="9907" y="2606"/>
                    <a:pt x="9907" y="2606"/>
                  </a:cubicBezTo>
                  <a:cubicBezTo>
                    <a:pt x="10028" y="2712"/>
                    <a:pt x="10158" y="2756"/>
                    <a:pt x="10283" y="2756"/>
                  </a:cubicBezTo>
                  <a:cubicBezTo>
                    <a:pt x="10709" y="2756"/>
                    <a:pt x="11062" y="2234"/>
                    <a:pt x="10675" y="1872"/>
                  </a:cubicBezTo>
                  <a:cubicBezTo>
                    <a:pt x="10608" y="1806"/>
                    <a:pt x="10541" y="1739"/>
                    <a:pt x="10441" y="1706"/>
                  </a:cubicBezTo>
                  <a:cubicBezTo>
                    <a:pt x="10474" y="1606"/>
                    <a:pt x="10441" y="1505"/>
                    <a:pt x="10408" y="1372"/>
                  </a:cubicBezTo>
                  <a:cubicBezTo>
                    <a:pt x="9861" y="214"/>
                    <a:pt x="8170" y="1"/>
                    <a:pt x="6636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8"/>
            <p:cNvSpPr/>
            <p:nvPr/>
          </p:nvSpPr>
          <p:spPr>
            <a:xfrm>
              <a:off x="6093938" y="1305925"/>
              <a:ext cx="924000" cy="1356000"/>
            </a:xfrm>
            <a:custGeom>
              <a:avLst/>
              <a:gdLst/>
              <a:ahLst/>
              <a:cxnLst/>
              <a:rect l="l" t="t" r="r" b="b"/>
              <a:pathLst>
                <a:path w="36960" h="54240" extrusionOk="0">
                  <a:moveTo>
                    <a:pt x="24785" y="12843"/>
                  </a:moveTo>
                  <a:cubicBezTo>
                    <a:pt x="25085" y="12976"/>
                    <a:pt x="25385" y="13176"/>
                    <a:pt x="25719" y="13210"/>
                  </a:cubicBezTo>
                  <a:cubicBezTo>
                    <a:pt x="25852" y="13243"/>
                    <a:pt x="26019" y="13310"/>
                    <a:pt x="26052" y="13377"/>
                  </a:cubicBezTo>
                  <a:cubicBezTo>
                    <a:pt x="26252" y="13710"/>
                    <a:pt x="26552" y="14044"/>
                    <a:pt x="26552" y="14444"/>
                  </a:cubicBezTo>
                  <a:cubicBezTo>
                    <a:pt x="26552" y="14611"/>
                    <a:pt x="26552" y="14744"/>
                    <a:pt x="26552" y="14878"/>
                  </a:cubicBezTo>
                  <a:cubicBezTo>
                    <a:pt x="26552" y="15144"/>
                    <a:pt x="26586" y="15378"/>
                    <a:pt x="26719" y="15611"/>
                  </a:cubicBezTo>
                  <a:cubicBezTo>
                    <a:pt x="26819" y="15745"/>
                    <a:pt x="26819" y="15912"/>
                    <a:pt x="26853" y="16078"/>
                  </a:cubicBezTo>
                  <a:cubicBezTo>
                    <a:pt x="26853" y="16212"/>
                    <a:pt x="26853" y="16345"/>
                    <a:pt x="26853" y="16479"/>
                  </a:cubicBezTo>
                  <a:cubicBezTo>
                    <a:pt x="26786" y="17113"/>
                    <a:pt x="27019" y="17646"/>
                    <a:pt x="27286" y="18180"/>
                  </a:cubicBezTo>
                  <a:cubicBezTo>
                    <a:pt x="27320" y="18313"/>
                    <a:pt x="27386" y="18447"/>
                    <a:pt x="27453" y="18580"/>
                  </a:cubicBezTo>
                  <a:cubicBezTo>
                    <a:pt x="27553" y="18880"/>
                    <a:pt x="27687" y="19181"/>
                    <a:pt x="27820" y="19481"/>
                  </a:cubicBezTo>
                  <a:cubicBezTo>
                    <a:pt x="27887" y="19648"/>
                    <a:pt x="27987" y="19815"/>
                    <a:pt x="28087" y="19881"/>
                  </a:cubicBezTo>
                  <a:cubicBezTo>
                    <a:pt x="28420" y="20115"/>
                    <a:pt x="28554" y="20448"/>
                    <a:pt x="28687" y="20782"/>
                  </a:cubicBezTo>
                  <a:cubicBezTo>
                    <a:pt x="28754" y="20949"/>
                    <a:pt x="28854" y="21082"/>
                    <a:pt x="28921" y="21216"/>
                  </a:cubicBezTo>
                  <a:cubicBezTo>
                    <a:pt x="28988" y="21316"/>
                    <a:pt x="29088" y="21382"/>
                    <a:pt x="29121" y="21482"/>
                  </a:cubicBezTo>
                  <a:cubicBezTo>
                    <a:pt x="29388" y="21983"/>
                    <a:pt x="29755" y="22350"/>
                    <a:pt x="30155" y="22750"/>
                  </a:cubicBezTo>
                  <a:cubicBezTo>
                    <a:pt x="30288" y="22850"/>
                    <a:pt x="30389" y="22983"/>
                    <a:pt x="30455" y="23117"/>
                  </a:cubicBezTo>
                  <a:cubicBezTo>
                    <a:pt x="30622" y="23384"/>
                    <a:pt x="30755" y="23684"/>
                    <a:pt x="30922" y="23951"/>
                  </a:cubicBezTo>
                  <a:cubicBezTo>
                    <a:pt x="31156" y="24384"/>
                    <a:pt x="31456" y="24751"/>
                    <a:pt x="31856" y="25118"/>
                  </a:cubicBezTo>
                  <a:cubicBezTo>
                    <a:pt x="32623" y="25886"/>
                    <a:pt x="33391" y="26686"/>
                    <a:pt x="34091" y="27520"/>
                  </a:cubicBezTo>
                  <a:cubicBezTo>
                    <a:pt x="34625" y="28154"/>
                    <a:pt x="35092" y="28888"/>
                    <a:pt x="35526" y="29655"/>
                  </a:cubicBezTo>
                  <a:cubicBezTo>
                    <a:pt x="35792" y="30122"/>
                    <a:pt x="35959" y="30689"/>
                    <a:pt x="36159" y="31189"/>
                  </a:cubicBezTo>
                  <a:cubicBezTo>
                    <a:pt x="36326" y="31623"/>
                    <a:pt x="36460" y="32023"/>
                    <a:pt x="36593" y="32424"/>
                  </a:cubicBezTo>
                  <a:cubicBezTo>
                    <a:pt x="36726" y="32790"/>
                    <a:pt x="36826" y="33157"/>
                    <a:pt x="36793" y="33558"/>
                  </a:cubicBezTo>
                  <a:cubicBezTo>
                    <a:pt x="36793" y="34058"/>
                    <a:pt x="36793" y="34592"/>
                    <a:pt x="36793" y="35092"/>
                  </a:cubicBezTo>
                  <a:cubicBezTo>
                    <a:pt x="36793" y="35492"/>
                    <a:pt x="36760" y="35893"/>
                    <a:pt x="36826" y="36293"/>
                  </a:cubicBezTo>
                  <a:cubicBezTo>
                    <a:pt x="36960" y="37294"/>
                    <a:pt x="36927" y="38294"/>
                    <a:pt x="36860" y="39295"/>
                  </a:cubicBezTo>
                  <a:cubicBezTo>
                    <a:pt x="36793" y="40062"/>
                    <a:pt x="36626" y="40830"/>
                    <a:pt x="36393" y="41563"/>
                  </a:cubicBezTo>
                  <a:cubicBezTo>
                    <a:pt x="36193" y="42231"/>
                    <a:pt x="35926" y="42864"/>
                    <a:pt x="35626" y="43498"/>
                  </a:cubicBezTo>
                  <a:cubicBezTo>
                    <a:pt x="35259" y="44265"/>
                    <a:pt x="34792" y="44966"/>
                    <a:pt x="34525" y="45733"/>
                  </a:cubicBezTo>
                  <a:cubicBezTo>
                    <a:pt x="34491" y="45766"/>
                    <a:pt x="34491" y="45800"/>
                    <a:pt x="34458" y="45833"/>
                  </a:cubicBezTo>
                  <a:cubicBezTo>
                    <a:pt x="34125" y="46333"/>
                    <a:pt x="33791" y="46834"/>
                    <a:pt x="33457" y="47334"/>
                  </a:cubicBezTo>
                  <a:cubicBezTo>
                    <a:pt x="33391" y="47434"/>
                    <a:pt x="33324" y="47501"/>
                    <a:pt x="33257" y="47601"/>
                  </a:cubicBezTo>
                  <a:cubicBezTo>
                    <a:pt x="32657" y="48668"/>
                    <a:pt x="31790" y="49469"/>
                    <a:pt x="30822" y="50236"/>
                  </a:cubicBezTo>
                  <a:cubicBezTo>
                    <a:pt x="30555" y="50470"/>
                    <a:pt x="30255" y="50670"/>
                    <a:pt x="29988" y="50903"/>
                  </a:cubicBezTo>
                  <a:cubicBezTo>
                    <a:pt x="29855" y="51003"/>
                    <a:pt x="29721" y="51104"/>
                    <a:pt x="29588" y="51204"/>
                  </a:cubicBezTo>
                  <a:cubicBezTo>
                    <a:pt x="28954" y="51537"/>
                    <a:pt x="28287" y="51871"/>
                    <a:pt x="27653" y="52238"/>
                  </a:cubicBezTo>
                  <a:cubicBezTo>
                    <a:pt x="27286" y="52438"/>
                    <a:pt x="26886" y="52638"/>
                    <a:pt x="26486" y="52838"/>
                  </a:cubicBezTo>
                  <a:cubicBezTo>
                    <a:pt x="25685" y="53272"/>
                    <a:pt x="24818" y="53505"/>
                    <a:pt x="23951" y="53739"/>
                  </a:cubicBezTo>
                  <a:cubicBezTo>
                    <a:pt x="23817" y="53772"/>
                    <a:pt x="23684" y="53772"/>
                    <a:pt x="23550" y="53805"/>
                  </a:cubicBezTo>
                  <a:cubicBezTo>
                    <a:pt x="23484" y="53805"/>
                    <a:pt x="23417" y="53805"/>
                    <a:pt x="23350" y="53839"/>
                  </a:cubicBezTo>
                  <a:cubicBezTo>
                    <a:pt x="22783" y="54172"/>
                    <a:pt x="22183" y="54206"/>
                    <a:pt x="21549" y="54206"/>
                  </a:cubicBezTo>
                  <a:cubicBezTo>
                    <a:pt x="20014" y="54239"/>
                    <a:pt x="18480" y="54206"/>
                    <a:pt x="16946" y="54239"/>
                  </a:cubicBezTo>
                  <a:cubicBezTo>
                    <a:pt x="16645" y="54239"/>
                    <a:pt x="16312" y="54172"/>
                    <a:pt x="15978" y="54072"/>
                  </a:cubicBezTo>
                  <a:cubicBezTo>
                    <a:pt x="15645" y="53972"/>
                    <a:pt x="15244" y="53906"/>
                    <a:pt x="14877" y="53872"/>
                  </a:cubicBezTo>
                  <a:cubicBezTo>
                    <a:pt x="14644" y="53872"/>
                    <a:pt x="14444" y="53839"/>
                    <a:pt x="14210" y="53839"/>
                  </a:cubicBezTo>
                  <a:cubicBezTo>
                    <a:pt x="14044" y="53805"/>
                    <a:pt x="13877" y="53772"/>
                    <a:pt x="13743" y="53805"/>
                  </a:cubicBezTo>
                  <a:cubicBezTo>
                    <a:pt x="13343" y="53839"/>
                    <a:pt x="13009" y="53772"/>
                    <a:pt x="12643" y="53672"/>
                  </a:cubicBezTo>
                  <a:cubicBezTo>
                    <a:pt x="11608" y="53372"/>
                    <a:pt x="10608" y="52972"/>
                    <a:pt x="9674" y="52438"/>
                  </a:cubicBezTo>
                  <a:cubicBezTo>
                    <a:pt x="9073" y="52071"/>
                    <a:pt x="8440" y="51771"/>
                    <a:pt x="7806" y="51437"/>
                  </a:cubicBezTo>
                  <a:cubicBezTo>
                    <a:pt x="7472" y="51270"/>
                    <a:pt x="7172" y="51070"/>
                    <a:pt x="6905" y="50837"/>
                  </a:cubicBezTo>
                  <a:cubicBezTo>
                    <a:pt x="6672" y="50637"/>
                    <a:pt x="6405" y="50436"/>
                    <a:pt x="6171" y="50270"/>
                  </a:cubicBezTo>
                  <a:cubicBezTo>
                    <a:pt x="5404" y="49703"/>
                    <a:pt x="4737" y="49035"/>
                    <a:pt x="4136" y="48302"/>
                  </a:cubicBezTo>
                  <a:cubicBezTo>
                    <a:pt x="4003" y="48101"/>
                    <a:pt x="3870" y="47901"/>
                    <a:pt x="3736" y="47701"/>
                  </a:cubicBezTo>
                  <a:cubicBezTo>
                    <a:pt x="3703" y="47668"/>
                    <a:pt x="3703" y="47601"/>
                    <a:pt x="3669" y="47568"/>
                  </a:cubicBezTo>
                  <a:cubicBezTo>
                    <a:pt x="3236" y="47167"/>
                    <a:pt x="3036" y="46634"/>
                    <a:pt x="2702" y="46167"/>
                  </a:cubicBezTo>
                  <a:cubicBezTo>
                    <a:pt x="2569" y="46033"/>
                    <a:pt x="2469" y="45833"/>
                    <a:pt x="2402" y="45666"/>
                  </a:cubicBezTo>
                  <a:cubicBezTo>
                    <a:pt x="2268" y="45266"/>
                    <a:pt x="2068" y="44932"/>
                    <a:pt x="1868" y="44599"/>
                  </a:cubicBezTo>
                  <a:cubicBezTo>
                    <a:pt x="1201" y="43265"/>
                    <a:pt x="534" y="41964"/>
                    <a:pt x="267" y="40496"/>
                  </a:cubicBezTo>
                  <a:cubicBezTo>
                    <a:pt x="67" y="39529"/>
                    <a:pt x="0" y="38528"/>
                    <a:pt x="34" y="37561"/>
                  </a:cubicBezTo>
                  <a:cubicBezTo>
                    <a:pt x="67" y="37060"/>
                    <a:pt x="134" y="36560"/>
                    <a:pt x="167" y="36093"/>
                  </a:cubicBezTo>
                  <a:cubicBezTo>
                    <a:pt x="167" y="35826"/>
                    <a:pt x="200" y="35526"/>
                    <a:pt x="200" y="35259"/>
                  </a:cubicBezTo>
                  <a:cubicBezTo>
                    <a:pt x="167" y="34759"/>
                    <a:pt x="167" y="34258"/>
                    <a:pt x="134" y="33724"/>
                  </a:cubicBezTo>
                  <a:cubicBezTo>
                    <a:pt x="134" y="33224"/>
                    <a:pt x="234" y="32757"/>
                    <a:pt x="400" y="32290"/>
                  </a:cubicBezTo>
                  <a:cubicBezTo>
                    <a:pt x="701" y="31590"/>
                    <a:pt x="934" y="30889"/>
                    <a:pt x="1201" y="30189"/>
                  </a:cubicBezTo>
                  <a:cubicBezTo>
                    <a:pt x="1234" y="30055"/>
                    <a:pt x="1301" y="29888"/>
                    <a:pt x="1368" y="29755"/>
                  </a:cubicBezTo>
                  <a:cubicBezTo>
                    <a:pt x="1835" y="28921"/>
                    <a:pt x="2335" y="28120"/>
                    <a:pt x="2969" y="27387"/>
                  </a:cubicBezTo>
                  <a:cubicBezTo>
                    <a:pt x="3603" y="26686"/>
                    <a:pt x="4270" y="25986"/>
                    <a:pt x="4937" y="25285"/>
                  </a:cubicBezTo>
                  <a:cubicBezTo>
                    <a:pt x="5004" y="25218"/>
                    <a:pt x="5070" y="25152"/>
                    <a:pt x="5137" y="25085"/>
                  </a:cubicBezTo>
                  <a:cubicBezTo>
                    <a:pt x="5504" y="24851"/>
                    <a:pt x="5704" y="24485"/>
                    <a:pt x="5938" y="24151"/>
                  </a:cubicBezTo>
                  <a:cubicBezTo>
                    <a:pt x="6138" y="23817"/>
                    <a:pt x="6271" y="23450"/>
                    <a:pt x="6505" y="23150"/>
                  </a:cubicBezTo>
                  <a:cubicBezTo>
                    <a:pt x="6605" y="22950"/>
                    <a:pt x="6738" y="22783"/>
                    <a:pt x="6905" y="22650"/>
                  </a:cubicBezTo>
                  <a:cubicBezTo>
                    <a:pt x="7539" y="22016"/>
                    <a:pt x="8039" y="21282"/>
                    <a:pt x="8406" y="20448"/>
                  </a:cubicBezTo>
                  <a:cubicBezTo>
                    <a:pt x="8440" y="20348"/>
                    <a:pt x="8506" y="20215"/>
                    <a:pt x="8606" y="20148"/>
                  </a:cubicBezTo>
                  <a:cubicBezTo>
                    <a:pt x="9040" y="19815"/>
                    <a:pt x="9240" y="19314"/>
                    <a:pt x="9440" y="18814"/>
                  </a:cubicBezTo>
                  <a:cubicBezTo>
                    <a:pt x="9640" y="18380"/>
                    <a:pt x="9774" y="17913"/>
                    <a:pt x="9974" y="17446"/>
                  </a:cubicBezTo>
                  <a:cubicBezTo>
                    <a:pt x="10041" y="17246"/>
                    <a:pt x="10074" y="17079"/>
                    <a:pt x="10074" y="16879"/>
                  </a:cubicBezTo>
                  <a:cubicBezTo>
                    <a:pt x="10074" y="16646"/>
                    <a:pt x="10074" y="16412"/>
                    <a:pt x="10107" y="16179"/>
                  </a:cubicBezTo>
                  <a:cubicBezTo>
                    <a:pt x="10107" y="15978"/>
                    <a:pt x="10141" y="15778"/>
                    <a:pt x="10207" y="15645"/>
                  </a:cubicBezTo>
                  <a:cubicBezTo>
                    <a:pt x="10374" y="15411"/>
                    <a:pt x="10408" y="15144"/>
                    <a:pt x="10374" y="14911"/>
                  </a:cubicBezTo>
                  <a:cubicBezTo>
                    <a:pt x="10308" y="14377"/>
                    <a:pt x="10541" y="13944"/>
                    <a:pt x="10775" y="13510"/>
                  </a:cubicBezTo>
                  <a:cubicBezTo>
                    <a:pt x="10875" y="13343"/>
                    <a:pt x="11041" y="13243"/>
                    <a:pt x="11208" y="13243"/>
                  </a:cubicBezTo>
                  <a:cubicBezTo>
                    <a:pt x="11575" y="13210"/>
                    <a:pt x="11842" y="12943"/>
                    <a:pt x="12209" y="12876"/>
                  </a:cubicBezTo>
                  <a:cubicBezTo>
                    <a:pt x="12042" y="12309"/>
                    <a:pt x="12042" y="11742"/>
                    <a:pt x="11975" y="11175"/>
                  </a:cubicBezTo>
                  <a:cubicBezTo>
                    <a:pt x="11942" y="10708"/>
                    <a:pt x="12075" y="10308"/>
                    <a:pt x="12409" y="9974"/>
                  </a:cubicBezTo>
                  <a:cubicBezTo>
                    <a:pt x="12609" y="9774"/>
                    <a:pt x="12843" y="9607"/>
                    <a:pt x="12976" y="9340"/>
                  </a:cubicBezTo>
                  <a:cubicBezTo>
                    <a:pt x="12976" y="9274"/>
                    <a:pt x="12976" y="9240"/>
                    <a:pt x="12943" y="9207"/>
                  </a:cubicBezTo>
                  <a:cubicBezTo>
                    <a:pt x="12609" y="8606"/>
                    <a:pt x="12676" y="7939"/>
                    <a:pt x="12676" y="7306"/>
                  </a:cubicBezTo>
                  <a:cubicBezTo>
                    <a:pt x="12709" y="7005"/>
                    <a:pt x="12843" y="6738"/>
                    <a:pt x="13110" y="6572"/>
                  </a:cubicBezTo>
                  <a:cubicBezTo>
                    <a:pt x="13176" y="6538"/>
                    <a:pt x="13243" y="6472"/>
                    <a:pt x="13276" y="6438"/>
                  </a:cubicBezTo>
                  <a:cubicBezTo>
                    <a:pt x="13443" y="6338"/>
                    <a:pt x="13543" y="6171"/>
                    <a:pt x="13510" y="5971"/>
                  </a:cubicBezTo>
                  <a:cubicBezTo>
                    <a:pt x="13510" y="5704"/>
                    <a:pt x="13510" y="5438"/>
                    <a:pt x="13510" y="5171"/>
                  </a:cubicBezTo>
                  <a:cubicBezTo>
                    <a:pt x="13510" y="4937"/>
                    <a:pt x="13510" y="4670"/>
                    <a:pt x="13543" y="4437"/>
                  </a:cubicBezTo>
                  <a:cubicBezTo>
                    <a:pt x="13610" y="3870"/>
                    <a:pt x="13843" y="3403"/>
                    <a:pt x="14344" y="3103"/>
                  </a:cubicBezTo>
                  <a:cubicBezTo>
                    <a:pt x="14711" y="2902"/>
                    <a:pt x="15078" y="2702"/>
                    <a:pt x="15445" y="2502"/>
                  </a:cubicBezTo>
                  <a:cubicBezTo>
                    <a:pt x="15478" y="2302"/>
                    <a:pt x="15545" y="2068"/>
                    <a:pt x="15578" y="1835"/>
                  </a:cubicBezTo>
                  <a:cubicBezTo>
                    <a:pt x="15745" y="1101"/>
                    <a:pt x="16178" y="601"/>
                    <a:pt x="16812" y="234"/>
                  </a:cubicBezTo>
                  <a:cubicBezTo>
                    <a:pt x="17046" y="100"/>
                    <a:pt x="17313" y="34"/>
                    <a:pt x="17579" y="34"/>
                  </a:cubicBezTo>
                  <a:cubicBezTo>
                    <a:pt x="17880" y="67"/>
                    <a:pt x="18180" y="67"/>
                    <a:pt x="18480" y="34"/>
                  </a:cubicBezTo>
                  <a:cubicBezTo>
                    <a:pt x="18980" y="0"/>
                    <a:pt x="19481" y="100"/>
                    <a:pt x="19981" y="267"/>
                  </a:cubicBezTo>
                  <a:cubicBezTo>
                    <a:pt x="20682" y="467"/>
                    <a:pt x="21082" y="968"/>
                    <a:pt x="21315" y="1635"/>
                  </a:cubicBezTo>
                  <a:cubicBezTo>
                    <a:pt x="21415" y="1902"/>
                    <a:pt x="21449" y="2202"/>
                    <a:pt x="21516" y="2502"/>
                  </a:cubicBezTo>
                  <a:cubicBezTo>
                    <a:pt x="21849" y="2669"/>
                    <a:pt x="22183" y="2869"/>
                    <a:pt x="22516" y="3036"/>
                  </a:cubicBezTo>
                  <a:cubicBezTo>
                    <a:pt x="23150" y="3369"/>
                    <a:pt x="23417" y="3970"/>
                    <a:pt x="23450" y="4637"/>
                  </a:cubicBezTo>
                  <a:cubicBezTo>
                    <a:pt x="23450" y="4937"/>
                    <a:pt x="23450" y="5204"/>
                    <a:pt x="23450" y="5471"/>
                  </a:cubicBezTo>
                  <a:cubicBezTo>
                    <a:pt x="23450" y="5604"/>
                    <a:pt x="23450" y="5738"/>
                    <a:pt x="23417" y="5838"/>
                  </a:cubicBezTo>
                  <a:cubicBezTo>
                    <a:pt x="23417" y="6138"/>
                    <a:pt x="23517" y="6372"/>
                    <a:pt x="23784" y="6538"/>
                  </a:cubicBezTo>
                  <a:cubicBezTo>
                    <a:pt x="24151" y="6738"/>
                    <a:pt x="24284" y="7039"/>
                    <a:pt x="24251" y="7439"/>
                  </a:cubicBezTo>
                  <a:cubicBezTo>
                    <a:pt x="24251" y="7672"/>
                    <a:pt x="24251" y="7873"/>
                    <a:pt x="24251" y="8106"/>
                  </a:cubicBezTo>
                  <a:cubicBezTo>
                    <a:pt x="24284" y="8440"/>
                    <a:pt x="24217" y="8773"/>
                    <a:pt x="24051" y="9040"/>
                  </a:cubicBezTo>
                  <a:cubicBezTo>
                    <a:pt x="23951" y="9274"/>
                    <a:pt x="23984" y="9440"/>
                    <a:pt x="24151" y="9607"/>
                  </a:cubicBezTo>
                  <a:cubicBezTo>
                    <a:pt x="24318" y="9741"/>
                    <a:pt x="24451" y="9907"/>
                    <a:pt x="24618" y="10074"/>
                  </a:cubicBezTo>
                  <a:cubicBezTo>
                    <a:pt x="24918" y="10374"/>
                    <a:pt x="25018" y="10741"/>
                    <a:pt x="24985" y="11175"/>
                  </a:cubicBezTo>
                  <a:cubicBezTo>
                    <a:pt x="24918" y="11709"/>
                    <a:pt x="24851" y="12276"/>
                    <a:pt x="24785" y="12843"/>
                  </a:cubicBezTo>
                  <a:close/>
                  <a:moveTo>
                    <a:pt x="18480" y="12943"/>
                  </a:moveTo>
                  <a:cubicBezTo>
                    <a:pt x="18480" y="12943"/>
                    <a:pt x="18480" y="12943"/>
                    <a:pt x="18480" y="12943"/>
                  </a:cubicBezTo>
                  <a:cubicBezTo>
                    <a:pt x="17679" y="12943"/>
                    <a:pt x="16846" y="12943"/>
                    <a:pt x="16012" y="12943"/>
                  </a:cubicBezTo>
                  <a:cubicBezTo>
                    <a:pt x="15044" y="12943"/>
                    <a:pt x="14077" y="13010"/>
                    <a:pt x="13110" y="13243"/>
                  </a:cubicBezTo>
                  <a:cubicBezTo>
                    <a:pt x="12542" y="13410"/>
                    <a:pt x="12075" y="13710"/>
                    <a:pt x="11642" y="14077"/>
                  </a:cubicBezTo>
                  <a:cubicBezTo>
                    <a:pt x="11575" y="14144"/>
                    <a:pt x="11475" y="14277"/>
                    <a:pt x="11442" y="14377"/>
                  </a:cubicBezTo>
                  <a:cubicBezTo>
                    <a:pt x="11275" y="15011"/>
                    <a:pt x="11075" y="15645"/>
                    <a:pt x="11075" y="16312"/>
                  </a:cubicBezTo>
                  <a:cubicBezTo>
                    <a:pt x="11075" y="16412"/>
                    <a:pt x="11041" y="16512"/>
                    <a:pt x="11041" y="16646"/>
                  </a:cubicBezTo>
                  <a:cubicBezTo>
                    <a:pt x="10808" y="17780"/>
                    <a:pt x="10341" y="18847"/>
                    <a:pt x="9807" y="19881"/>
                  </a:cubicBezTo>
                  <a:cubicBezTo>
                    <a:pt x="9607" y="20282"/>
                    <a:pt x="9374" y="20648"/>
                    <a:pt x="9173" y="21049"/>
                  </a:cubicBezTo>
                  <a:cubicBezTo>
                    <a:pt x="8840" y="21783"/>
                    <a:pt x="8373" y="22450"/>
                    <a:pt x="7872" y="23117"/>
                  </a:cubicBezTo>
                  <a:cubicBezTo>
                    <a:pt x="6938" y="24284"/>
                    <a:pt x="6004" y="25452"/>
                    <a:pt x="5070" y="26586"/>
                  </a:cubicBezTo>
                  <a:cubicBezTo>
                    <a:pt x="4870" y="26853"/>
                    <a:pt x="4704" y="27120"/>
                    <a:pt x="4470" y="27287"/>
                  </a:cubicBezTo>
                  <a:cubicBezTo>
                    <a:pt x="3936" y="27653"/>
                    <a:pt x="3536" y="28187"/>
                    <a:pt x="3102" y="28654"/>
                  </a:cubicBezTo>
                  <a:cubicBezTo>
                    <a:pt x="2869" y="28888"/>
                    <a:pt x="2669" y="29188"/>
                    <a:pt x="2502" y="29488"/>
                  </a:cubicBezTo>
                  <a:cubicBezTo>
                    <a:pt x="2135" y="30189"/>
                    <a:pt x="1768" y="30922"/>
                    <a:pt x="1468" y="31623"/>
                  </a:cubicBezTo>
                  <a:cubicBezTo>
                    <a:pt x="1301" y="31957"/>
                    <a:pt x="1234" y="32290"/>
                    <a:pt x="1168" y="32624"/>
                  </a:cubicBezTo>
                  <a:cubicBezTo>
                    <a:pt x="1068" y="33257"/>
                    <a:pt x="901" y="33858"/>
                    <a:pt x="968" y="34525"/>
                  </a:cubicBezTo>
                  <a:cubicBezTo>
                    <a:pt x="968" y="34592"/>
                    <a:pt x="934" y="34625"/>
                    <a:pt x="934" y="34692"/>
                  </a:cubicBezTo>
                  <a:cubicBezTo>
                    <a:pt x="834" y="35025"/>
                    <a:pt x="834" y="35392"/>
                    <a:pt x="834" y="35759"/>
                  </a:cubicBezTo>
                  <a:cubicBezTo>
                    <a:pt x="834" y="36727"/>
                    <a:pt x="834" y="37661"/>
                    <a:pt x="867" y="38595"/>
                  </a:cubicBezTo>
                  <a:cubicBezTo>
                    <a:pt x="867" y="38761"/>
                    <a:pt x="867" y="38895"/>
                    <a:pt x="901" y="39028"/>
                  </a:cubicBezTo>
                  <a:cubicBezTo>
                    <a:pt x="1034" y="39562"/>
                    <a:pt x="1068" y="40129"/>
                    <a:pt x="1101" y="40663"/>
                  </a:cubicBezTo>
                  <a:cubicBezTo>
                    <a:pt x="1101" y="41063"/>
                    <a:pt x="1168" y="41530"/>
                    <a:pt x="1435" y="41864"/>
                  </a:cubicBezTo>
                  <a:cubicBezTo>
                    <a:pt x="1668" y="42197"/>
                    <a:pt x="1801" y="42597"/>
                    <a:pt x="1902" y="42998"/>
                  </a:cubicBezTo>
                  <a:cubicBezTo>
                    <a:pt x="2035" y="43365"/>
                    <a:pt x="2135" y="43732"/>
                    <a:pt x="2268" y="44099"/>
                  </a:cubicBezTo>
                  <a:cubicBezTo>
                    <a:pt x="2335" y="44399"/>
                    <a:pt x="2502" y="44666"/>
                    <a:pt x="2702" y="44899"/>
                  </a:cubicBezTo>
                  <a:cubicBezTo>
                    <a:pt x="2902" y="45099"/>
                    <a:pt x="3036" y="45333"/>
                    <a:pt x="3136" y="45566"/>
                  </a:cubicBezTo>
                  <a:cubicBezTo>
                    <a:pt x="3303" y="46033"/>
                    <a:pt x="3569" y="46467"/>
                    <a:pt x="3803" y="46867"/>
                  </a:cubicBezTo>
                  <a:cubicBezTo>
                    <a:pt x="4270" y="47634"/>
                    <a:pt x="4804" y="48302"/>
                    <a:pt x="5504" y="48869"/>
                  </a:cubicBezTo>
                  <a:cubicBezTo>
                    <a:pt x="6271" y="49469"/>
                    <a:pt x="7139" y="49936"/>
                    <a:pt x="7906" y="50570"/>
                  </a:cubicBezTo>
                  <a:cubicBezTo>
                    <a:pt x="7973" y="50637"/>
                    <a:pt x="8106" y="50670"/>
                    <a:pt x="8206" y="50737"/>
                  </a:cubicBezTo>
                  <a:cubicBezTo>
                    <a:pt x="8773" y="51037"/>
                    <a:pt x="9407" y="51337"/>
                    <a:pt x="9974" y="51671"/>
                  </a:cubicBezTo>
                  <a:cubicBezTo>
                    <a:pt x="10908" y="52204"/>
                    <a:pt x="11909" y="52638"/>
                    <a:pt x="12943" y="52905"/>
                  </a:cubicBezTo>
                  <a:cubicBezTo>
                    <a:pt x="13176" y="52972"/>
                    <a:pt x="13443" y="52972"/>
                    <a:pt x="13677" y="53038"/>
                  </a:cubicBezTo>
                  <a:cubicBezTo>
                    <a:pt x="14310" y="53138"/>
                    <a:pt x="14911" y="53138"/>
                    <a:pt x="15545" y="53172"/>
                  </a:cubicBezTo>
                  <a:cubicBezTo>
                    <a:pt x="15845" y="53172"/>
                    <a:pt x="16145" y="53205"/>
                    <a:pt x="16445" y="53272"/>
                  </a:cubicBezTo>
                  <a:cubicBezTo>
                    <a:pt x="16846" y="53372"/>
                    <a:pt x="17246" y="53405"/>
                    <a:pt x="17646" y="53405"/>
                  </a:cubicBezTo>
                  <a:cubicBezTo>
                    <a:pt x="18046" y="53405"/>
                    <a:pt x="18480" y="53405"/>
                    <a:pt x="18914" y="53405"/>
                  </a:cubicBezTo>
                  <a:cubicBezTo>
                    <a:pt x="19114" y="53405"/>
                    <a:pt x="19314" y="53405"/>
                    <a:pt x="19481" y="53439"/>
                  </a:cubicBezTo>
                  <a:cubicBezTo>
                    <a:pt x="20348" y="53572"/>
                    <a:pt x="21215" y="53539"/>
                    <a:pt x="22049" y="53472"/>
                  </a:cubicBezTo>
                  <a:cubicBezTo>
                    <a:pt x="22416" y="53472"/>
                    <a:pt x="22783" y="53372"/>
                    <a:pt x="23083" y="53172"/>
                  </a:cubicBezTo>
                  <a:cubicBezTo>
                    <a:pt x="23217" y="53072"/>
                    <a:pt x="23350" y="53038"/>
                    <a:pt x="23484" y="53038"/>
                  </a:cubicBezTo>
                  <a:cubicBezTo>
                    <a:pt x="23617" y="53005"/>
                    <a:pt x="23717" y="52972"/>
                    <a:pt x="23851" y="52938"/>
                  </a:cubicBezTo>
                  <a:cubicBezTo>
                    <a:pt x="24918" y="52671"/>
                    <a:pt x="25952" y="52271"/>
                    <a:pt x="26919" y="51704"/>
                  </a:cubicBezTo>
                  <a:cubicBezTo>
                    <a:pt x="27053" y="51637"/>
                    <a:pt x="27186" y="51571"/>
                    <a:pt x="27320" y="51504"/>
                  </a:cubicBezTo>
                  <a:cubicBezTo>
                    <a:pt x="27920" y="51170"/>
                    <a:pt x="28521" y="50837"/>
                    <a:pt x="29154" y="50503"/>
                  </a:cubicBezTo>
                  <a:cubicBezTo>
                    <a:pt x="29221" y="50470"/>
                    <a:pt x="29321" y="50403"/>
                    <a:pt x="29421" y="50336"/>
                  </a:cubicBezTo>
                  <a:cubicBezTo>
                    <a:pt x="29721" y="50103"/>
                    <a:pt x="30022" y="49869"/>
                    <a:pt x="30322" y="49636"/>
                  </a:cubicBezTo>
                  <a:cubicBezTo>
                    <a:pt x="30489" y="49502"/>
                    <a:pt x="30655" y="49336"/>
                    <a:pt x="30755" y="49169"/>
                  </a:cubicBezTo>
                  <a:cubicBezTo>
                    <a:pt x="30889" y="48902"/>
                    <a:pt x="31089" y="48735"/>
                    <a:pt x="31323" y="48602"/>
                  </a:cubicBezTo>
                  <a:cubicBezTo>
                    <a:pt x="31890" y="48268"/>
                    <a:pt x="32290" y="47801"/>
                    <a:pt x="32590" y="47267"/>
                  </a:cubicBezTo>
                  <a:cubicBezTo>
                    <a:pt x="32690" y="47101"/>
                    <a:pt x="32824" y="46901"/>
                    <a:pt x="32957" y="46800"/>
                  </a:cubicBezTo>
                  <a:cubicBezTo>
                    <a:pt x="33191" y="46567"/>
                    <a:pt x="33357" y="46267"/>
                    <a:pt x="33524" y="46000"/>
                  </a:cubicBezTo>
                  <a:cubicBezTo>
                    <a:pt x="33724" y="45633"/>
                    <a:pt x="33924" y="45299"/>
                    <a:pt x="34191" y="44999"/>
                  </a:cubicBezTo>
                  <a:cubicBezTo>
                    <a:pt x="34425" y="44699"/>
                    <a:pt x="34625" y="44365"/>
                    <a:pt x="34725" y="43998"/>
                  </a:cubicBezTo>
                  <a:cubicBezTo>
                    <a:pt x="34925" y="43398"/>
                    <a:pt x="35092" y="42831"/>
                    <a:pt x="35292" y="42231"/>
                  </a:cubicBezTo>
                  <a:cubicBezTo>
                    <a:pt x="35325" y="42064"/>
                    <a:pt x="35359" y="41897"/>
                    <a:pt x="35459" y="41764"/>
                  </a:cubicBezTo>
                  <a:cubicBezTo>
                    <a:pt x="35792" y="41263"/>
                    <a:pt x="35959" y="40696"/>
                    <a:pt x="35993" y="40096"/>
                  </a:cubicBezTo>
                  <a:cubicBezTo>
                    <a:pt x="35993" y="40029"/>
                    <a:pt x="35993" y="39929"/>
                    <a:pt x="36026" y="39862"/>
                  </a:cubicBezTo>
                  <a:cubicBezTo>
                    <a:pt x="36193" y="39462"/>
                    <a:pt x="36193" y="39028"/>
                    <a:pt x="36159" y="38595"/>
                  </a:cubicBezTo>
                  <a:cubicBezTo>
                    <a:pt x="36159" y="37827"/>
                    <a:pt x="36093" y="37094"/>
                    <a:pt x="36126" y="36360"/>
                  </a:cubicBezTo>
                  <a:cubicBezTo>
                    <a:pt x="36193" y="35426"/>
                    <a:pt x="35959" y="34492"/>
                    <a:pt x="35959" y="33558"/>
                  </a:cubicBezTo>
                  <a:cubicBezTo>
                    <a:pt x="35959" y="33491"/>
                    <a:pt x="35892" y="33391"/>
                    <a:pt x="35892" y="33291"/>
                  </a:cubicBezTo>
                  <a:cubicBezTo>
                    <a:pt x="35859" y="33191"/>
                    <a:pt x="35826" y="33057"/>
                    <a:pt x="35826" y="32924"/>
                  </a:cubicBezTo>
                  <a:cubicBezTo>
                    <a:pt x="35792" y="32424"/>
                    <a:pt x="35659" y="31923"/>
                    <a:pt x="35425" y="31456"/>
                  </a:cubicBezTo>
                  <a:cubicBezTo>
                    <a:pt x="35159" y="30956"/>
                    <a:pt x="34892" y="30422"/>
                    <a:pt x="34658" y="29888"/>
                  </a:cubicBezTo>
                  <a:cubicBezTo>
                    <a:pt x="34191" y="28921"/>
                    <a:pt x="33491" y="28187"/>
                    <a:pt x="32724" y="27487"/>
                  </a:cubicBezTo>
                  <a:cubicBezTo>
                    <a:pt x="32423" y="27220"/>
                    <a:pt x="32156" y="26953"/>
                    <a:pt x="31890" y="26619"/>
                  </a:cubicBezTo>
                  <a:cubicBezTo>
                    <a:pt x="30989" y="25519"/>
                    <a:pt x="30088" y="24384"/>
                    <a:pt x="29188" y="23250"/>
                  </a:cubicBezTo>
                  <a:cubicBezTo>
                    <a:pt x="28621" y="22516"/>
                    <a:pt x="28087" y="21749"/>
                    <a:pt x="27687" y="20882"/>
                  </a:cubicBezTo>
                  <a:cubicBezTo>
                    <a:pt x="27587" y="20648"/>
                    <a:pt x="27453" y="20415"/>
                    <a:pt x="27320" y="20181"/>
                  </a:cubicBezTo>
                  <a:cubicBezTo>
                    <a:pt x="26853" y="19347"/>
                    <a:pt x="26452" y="18480"/>
                    <a:pt x="26152" y="17546"/>
                  </a:cubicBezTo>
                  <a:cubicBezTo>
                    <a:pt x="26052" y="17179"/>
                    <a:pt x="25919" y="16779"/>
                    <a:pt x="25885" y="16379"/>
                  </a:cubicBezTo>
                  <a:cubicBezTo>
                    <a:pt x="25885" y="15712"/>
                    <a:pt x="25685" y="15078"/>
                    <a:pt x="25518" y="14411"/>
                  </a:cubicBezTo>
                  <a:cubicBezTo>
                    <a:pt x="25485" y="14311"/>
                    <a:pt x="25418" y="14177"/>
                    <a:pt x="25318" y="14110"/>
                  </a:cubicBezTo>
                  <a:cubicBezTo>
                    <a:pt x="24951" y="13743"/>
                    <a:pt x="24518" y="13477"/>
                    <a:pt x="24017" y="13343"/>
                  </a:cubicBezTo>
                  <a:cubicBezTo>
                    <a:pt x="23750" y="13243"/>
                    <a:pt x="23484" y="13210"/>
                    <a:pt x="23217" y="13143"/>
                  </a:cubicBezTo>
                  <a:cubicBezTo>
                    <a:pt x="22650" y="13010"/>
                    <a:pt x="22083" y="12976"/>
                    <a:pt x="21482" y="12976"/>
                  </a:cubicBezTo>
                  <a:cubicBezTo>
                    <a:pt x="20481" y="12943"/>
                    <a:pt x="19481" y="12943"/>
                    <a:pt x="18480" y="12943"/>
                  </a:cubicBezTo>
                  <a:close/>
                  <a:moveTo>
                    <a:pt x="13943" y="9741"/>
                  </a:moveTo>
                  <a:cubicBezTo>
                    <a:pt x="13643" y="10074"/>
                    <a:pt x="13376" y="10341"/>
                    <a:pt x="13076" y="10641"/>
                  </a:cubicBezTo>
                  <a:cubicBezTo>
                    <a:pt x="12943" y="10775"/>
                    <a:pt x="12809" y="10941"/>
                    <a:pt x="12776" y="11175"/>
                  </a:cubicBezTo>
                  <a:cubicBezTo>
                    <a:pt x="12743" y="11542"/>
                    <a:pt x="12743" y="11909"/>
                    <a:pt x="12743" y="12276"/>
                  </a:cubicBezTo>
                  <a:cubicBezTo>
                    <a:pt x="12743" y="12376"/>
                    <a:pt x="12776" y="12476"/>
                    <a:pt x="12809" y="12609"/>
                  </a:cubicBezTo>
                  <a:cubicBezTo>
                    <a:pt x="12976" y="12576"/>
                    <a:pt x="13110" y="12576"/>
                    <a:pt x="13243" y="12509"/>
                  </a:cubicBezTo>
                  <a:cubicBezTo>
                    <a:pt x="13910" y="12309"/>
                    <a:pt x="14577" y="12242"/>
                    <a:pt x="15278" y="12242"/>
                  </a:cubicBezTo>
                  <a:cubicBezTo>
                    <a:pt x="17313" y="12276"/>
                    <a:pt x="19314" y="12242"/>
                    <a:pt x="21349" y="12242"/>
                  </a:cubicBezTo>
                  <a:cubicBezTo>
                    <a:pt x="22183" y="12242"/>
                    <a:pt x="22983" y="12276"/>
                    <a:pt x="23784" y="12543"/>
                  </a:cubicBezTo>
                  <a:cubicBezTo>
                    <a:pt x="23884" y="12609"/>
                    <a:pt x="24017" y="12576"/>
                    <a:pt x="24151" y="12576"/>
                  </a:cubicBezTo>
                  <a:cubicBezTo>
                    <a:pt x="24184" y="12409"/>
                    <a:pt x="24217" y="12276"/>
                    <a:pt x="24217" y="12142"/>
                  </a:cubicBezTo>
                  <a:cubicBezTo>
                    <a:pt x="24217" y="11842"/>
                    <a:pt x="24184" y="11542"/>
                    <a:pt x="24151" y="11275"/>
                  </a:cubicBezTo>
                  <a:cubicBezTo>
                    <a:pt x="24117" y="10841"/>
                    <a:pt x="23884" y="10541"/>
                    <a:pt x="23484" y="10408"/>
                  </a:cubicBezTo>
                  <a:cubicBezTo>
                    <a:pt x="23083" y="10274"/>
                    <a:pt x="22650" y="10141"/>
                    <a:pt x="22216" y="10074"/>
                  </a:cubicBezTo>
                  <a:cubicBezTo>
                    <a:pt x="21349" y="9941"/>
                    <a:pt x="20448" y="9841"/>
                    <a:pt x="19581" y="9741"/>
                  </a:cubicBezTo>
                  <a:cubicBezTo>
                    <a:pt x="18547" y="9607"/>
                    <a:pt x="17513" y="9674"/>
                    <a:pt x="16479" y="9741"/>
                  </a:cubicBezTo>
                  <a:cubicBezTo>
                    <a:pt x="16112" y="9741"/>
                    <a:pt x="15745" y="9741"/>
                    <a:pt x="15378" y="9707"/>
                  </a:cubicBezTo>
                  <a:cubicBezTo>
                    <a:pt x="14877" y="9641"/>
                    <a:pt x="14410" y="9707"/>
                    <a:pt x="13943" y="9741"/>
                  </a:cubicBezTo>
                  <a:close/>
                  <a:moveTo>
                    <a:pt x="23150" y="7572"/>
                  </a:moveTo>
                  <a:cubicBezTo>
                    <a:pt x="23083" y="7539"/>
                    <a:pt x="23017" y="7472"/>
                    <a:pt x="22950" y="7472"/>
                  </a:cubicBezTo>
                  <a:cubicBezTo>
                    <a:pt x="22716" y="7372"/>
                    <a:pt x="22516" y="7306"/>
                    <a:pt x="22283" y="7239"/>
                  </a:cubicBezTo>
                  <a:cubicBezTo>
                    <a:pt x="20882" y="6839"/>
                    <a:pt x="19447" y="6672"/>
                    <a:pt x="18013" y="6638"/>
                  </a:cubicBezTo>
                  <a:cubicBezTo>
                    <a:pt x="17780" y="6638"/>
                    <a:pt x="17513" y="6672"/>
                    <a:pt x="17246" y="6638"/>
                  </a:cubicBezTo>
                  <a:cubicBezTo>
                    <a:pt x="16479" y="6572"/>
                    <a:pt x="15745" y="6638"/>
                    <a:pt x="14978" y="6672"/>
                  </a:cubicBezTo>
                  <a:cubicBezTo>
                    <a:pt x="14410" y="6705"/>
                    <a:pt x="14177" y="7139"/>
                    <a:pt x="13810" y="7439"/>
                  </a:cubicBezTo>
                  <a:cubicBezTo>
                    <a:pt x="13810" y="7439"/>
                    <a:pt x="13777" y="7506"/>
                    <a:pt x="13777" y="7539"/>
                  </a:cubicBezTo>
                  <a:cubicBezTo>
                    <a:pt x="13777" y="7839"/>
                    <a:pt x="13743" y="8206"/>
                    <a:pt x="13810" y="8506"/>
                  </a:cubicBezTo>
                  <a:cubicBezTo>
                    <a:pt x="13910" y="8840"/>
                    <a:pt x="14010" y="9207"/>
                    <a:pt x="14010" y="9607"/>
                  </a:cubicBezTo>
                  <a:cubicBezTo>
                    <a:pt x="14244" y="9540"/>
                    <a:pt x="14444" y="9507"/>
                    <a:pt x="14611" y="9474"/>
                  </a:cubicBezTo>
                  <a:cubicBezTo>
                    <a:pt x="15178" y="9340"/>
                    <a:pt x="15745" y="9174"/>
                    <a:pt x="16312" y="9107"/>
                  </a:cubicBezTo>
                  <a:cubicBezTo>
                    <a:pt x="17513" y="8940"/>
                    <a:pt x="18714" y="8907"/>
                    <a:pt x="19914" y="9073"/>
                  </a:cubicBezTo>
                  <a:cubicBezTo>
                    <a:pt x="20848" y="9207"/>
                    <a:pt x="21782" y="9274"/>
                    <a:pt x="22716" y="9507"/>
                  </a:cubicBezTo>
                  <a:cubicBezTo>
                    <a:pt x="22783" y="9507"/>
                    <a:pt x="22816" y="9507"/>
                    <a:pt x="22883" y="9507"/>
                  </a:cubicBezTo>
                  <a:cubicBezTo>
                    <a:pt x="22917" y="9274"/>
                    <a:pt x="22950" y="9007"/>
                    <a:pt x="23017" y="8807"/>
                  </a:cubicBezTo>
                  <a:cubicBezTo>
                    <a:pt x="23217" y="8406"/>
                    <a:pt x="23183" y="8006"/>
                    <a:pt x="23150" y="7572"/>
                  </a:cubicBezTo>
                  <a:close/>
                  <a:moveTo>
                    <a:pt x="22383" y="6672"/>
                  </a:moveTo>
                  <a:cubicBezTo>
                    <a:pt x="22349" y="6438"/>
                    <a:pt x="22316" y="6238"/>
                    <a:pt x="22316" y="6071"/>
                  </a:cubicBezTo>
                  <a:cubicBezTo>
                    <a:pt x="22349" y="5671"/>
                    <a:pt x="22116" y="5504"/>
                    <a:pt x="21816" y="5371"/>
                  </a:cubicBezTo>
                  <a:cubicBezTo>
                    <a:pt x="21682" y="5337"/>
                    <a:pt x="21582" y="5304"/>
                    <a:pt x="21449" y="5271"/>
                  </a:cubicBezTo>
                  <a:cubicBezTo>
                    <a:pt x="20715" y="5071"/>
                    <a:pt x="20014" y="4937"/>
                    <a:pt x="19247" y="4937"/>
                  </a:cubicBezTo>
                  <a:cubicBezTo>
                    <a:pt x="18780" y="4937"/>
                    <a:pt x="18280" y="4937"/>
                    <a:pt x="17813" y="4870"/>
                  </a:cubicBezTo>
                  <a:cubicBezTo>
                    <a:pt x="17246" y="4770"/>
                    <a:pt x="16645" y="4704"/>
                    <a:pt x="16045" y="4804"/>
                  </a:cubicBezTo>
                  <a:cubicBezTo>
                    <a:pt x="15945" y="4837"/>
                    <a:pt x="15845" y="4870"/>
                    <a:pt x="15778" y="4737"/>
                  </a:cubicBezTo>
                  <a:cubicBezTo>
                    <a:pt x="15811" y="4604"/>
                    <a:pt x="15912" y="4604"/>
                    <a:pt x="16012" y="4604"/>
                  </a:cubicBezTo>
                  <a:cubicBezTo>
                    <a:pt x="16445" y="4537"/>
                    <a:pt x="16846" y="4470"/>
                    <a:pt x="17246" y="4403"/>
                  </a:cubicBezTo>
                  <a:cubicBezTo>
                    <a:pt x="17546" y="4303"/>
                    <a:pt x="17846" y="4270"/>
                    <a:pt x="18180" y="4270"/>
                  </a:cubicBezTo>
                  <a:cubicBezTo>
                    <a:pt x="18480" y="4270"/>
                    <a:pt x="18747" y="4237"/>
                    <a:pt x="19047" y="4237"/>
                  </a:cubicBezTo>
                  <a:cubicBezTo>
                    <a:pt x="20081" y="4203"/>
                    <a:pt x="21115" y="4370"/>
                    <a:pt x="22083" y="4737"/>
                  </a:cubicBezTo>
                  <a:cubicBezTo>
                    <a:pt x="22149" y="4770"/>
                    <a:pt x="22183" y="4770"/>
                    <a:pt x="22249" y="4770"/>
                  </a:cubicBezTo>
                  <a:cubicBezTo>
                    <a:pt x="22316" y="4570"/>
                    <a:pt x="22316" y="4370"/>
                    <a:pt x="22183" y="4237"/>
                  </a:cubicBezTo>
                  <a:cubicBezTo>
                    <a:pt x="21716" y="3770"/>
                    <a:pt x="21282" y="3303"/>
                    <a:pt x="20682" y="3002"/>
                  </a:cubicBezTo>
                  <a:cubicBezTo>
                    <a:pt x="20648" y="2969"/>
                    <a:pt x="20582" y="2969"/>
                    <a:pt x="20515" y="2936"/>
                  </a:cubicBezTo>
                  <a:cubicBezTo>
                    <a:pt x="20181" y="2869"/>
                    <a:pt x="19814" y="2802"/>
                    <a:pt x="19481" y="2669"/>
                  </a:cubicBezTo>
                  <a:cubicBezTo>
                    <a:pt x="19214" y="2602"/>
                    <a:pt x="18947" y="2569"/>
                    <a:pt x="18680" y="2569"/>
                  </a:cubicBezTo>
                  <a:cubicBezTo>
                    <a:pt x="18213" y="2569"/>
                    <a:pt x="17746" y="2535"/>
                    <a:pt x="17313" y="2736"/>
                  </a:cubicBezTo>
                  <a:cubicBezTo>
                    <a:pt x="17246" y="2769"/>
                    <a:pt x="17146" y="2736"/>
                    <a:pt x="17046" y="2769"/>
                  </a:cubicBezTo>
                  <a:cubicBezTo>
                    <a:pt x="16545" y="2902"/>
                    <a:pt x="16012" y="3002"/>
                    <a:pt x="15645" y="3403"/>
                  </a:cubicBezTo>
                  <a:cubicBezTo>
                    <a:pt x="15478" y="3603"/>
                    <a:pt x="15278" y="3770"/>
                    <a:pt x="15078" y="3903"/>
                  </a:cubicBezTo>
                  <a:cubicBezTo>
                    <a:pt x="14744" y="4137"/>
                    <a:pt x="14644" y="4437"/>
                    <a:pt x="14644" y="4804"/>
                  </a:cubicBezTo>
                  <a:cubicBezTo>
                    <a:pt x="14644" y="5237"/>
                    <a:pt x="14644" y="5671"/>
                    <a:pt x="14644" y="6105"/>
                  </a:cubicBezTo>
                  <a:cubicBezTo>
                    <a:pt x="14644" y="6205"/>
                    <a:pt x="14577" y="6338"/>
                    <a:pt x="14711" y="6438"/>
                  </a:cubicBezTo>
                  <a:cubicBezTo>
                    <a:pt x="14777" y="6405"/>
                    <a:pt x="14877" y="6372"/>
                    <a:pt x="14978" y="6372"/>
                  </a:cubicBezTo>
                  <a:cubicBezTo>
                    <a:pt x="15478" y="6171"/>
                    <a:pt x="15978" y="6138"/>
                    <a:pt x="16512" y="6138"/>
                  </a:cubicBezTo>
                  <a:cubicBezTo>
                    <a:pt x="17012" y="6138"/>
                    <a:pt x="17513" y="6138"/>
                    <a:pt x="18013" y="6105"/>
                  </a:cubicBezTo>
                  <a:cubicBezTo>
                    <a:pt x="18947" y="6071"/>
                    <a:pt x="19848" y="6171"/>
                    <a:pt x="20782" y="6338"/>
                  </a:cubicBezTo>
                  <a:cubicBezTo>
                    <a:pt x="21282" y="6405"/>
                    <a:pt x="21782" y="6538"/>
                    <a:pt x="22383" y="6672"/>
                  </a:cubicBezTo>
                  <a:close/>
                  <a:moveTo>
                    <a:pt x="16112" y="2402"/>
                  </a:moveTo>
                  <a:cubicBezTo>
                    <a:pt x="16645" y="2269"/>
                    <a:pt x="17112" y="2135"/>
                    <a:pt x="17546" y="2002"/>
                  </a:cubicBezTo>
                  <a:cubicBezTo>
                    <a:pt x="17679" y="2002"/>
                    <a:pt x="17813" y="1968"/>
                    <a:pt x="17946" y="1968"/>
                  </a:cubicBezTo>
                  <a:cubicBezTo>
                    <a:pt x="18280" y="1968"/>
                    <a:pt x="18647" y="1968"/>
                    <a:pt x="19014" y="1968"/>
                  </a:cubicBezTo>
                  <a:cubicBezTo>
                    <a:pt x="19147" y="1968"/>
                    <a:pt x="19247" y="2002"/>
                    <a:pt x="19347" y="2002"/>
                  </a:cubicBezTo>
                  <a:cubicBezTo>
                    <a:pt x="19781" y="2135"/>
                    <a:pt x="20215" y="2235"/>
                    <a:pt x="20682" y="2369"/>
                  </a:cubicBezTo>
                  <a:cubicBezTo>
                    <a:pt x="20715" y="2369"/>
                    <a:pt x="20782" y="2335"/>
                    <a:pt x="20815" y="2335"/>
                  </a:cubicBezTo>
                  <a:cubicBezTo>
                    <a:pt x="20748" y="1868"/>
                    <a:pt x="20548" y="1468"/>
                    <a:pt x="20181" y="1168"/>
                  </a:cubicBezTo>
                  <a:cubicBezTo>
                    <a:pt x="20014" y="968"/>
                    <a:pt x="19781" y="868"/>
                    <a:pt x="19514" y="868"/>
                  </a:cubicBezTo>
                  <a:cubicBezTo>
                    <a:pt x="19181" y="834"/>
                    <a:pt x="18880" y="734"/>
                    <a:pt x="18547" y="734"/>
                  </a:cubicBezTo>
                  <a:cubicBezTo>
                    <a:pt x="18213" y="734"/>
                    <a:pt x="17913" y="801"/>
                    <a:pt x="17579" y="834"/>
                  </a:cubicBezTo>
                  <a:cubicBezTo>
                    <a:pt x="17479" y="868"/>
                    <a:pt x="17346" y="868"/>
                    <a:pt x="17246" y="868"/>
                  </a:cubicBezTo>
                  <a:cubicBezTo>
                    <a:pt x="17146" y="901"/>
                    <a:pt x="17046" y="934"/>
                    <a:pt x="16946" y="1001"/>
                  </a:cubicBezTo>
                  <a:cubicBezTo>
                    <a:pt x="16512" y="1335"/>
                    <a:pt x="16178" y="1768"/>
                    <a:pt x="16112" y="24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8"/>
            <p:cNvSpPr/>
            <p:nvPr/>
          </p:nvSpPr>
          <p:spPr>
            <a:xfrm>
              <a:off x="5984688" y="2467575"/>
              <a:ext cx="120100" cy="67575"/>
            </a:xfrm>
            <a:custGeom>
              <a:avLst/>
              <a:gdLst/>
              <a:ahLst/>
              <a:cxnLst/>
              <a:rect l="l" t="t" r="r" b="b"/>
              <a:pathLst>
                <a:path w="4804" h="2703" extrusionOk="0">
                  <a:moveTo>
                    <a:pt x="4270" y="34"/>
                  </a:moveTo>
                  <a:cubicBezTo>
                    <a:pt x="2902" y="268"/>
                    <a:pt x="1668" y="1302"/>
                    <a:pt x="434" y="1902"/>
                  </a:cubicBezTo>
                  <a:cubicBezTo>
                    <a:pt x="0" y="2102"/>
                    <a:pt x="334" y="2703"/>
                    <a:pt x="734" y="2636"/>
                  </a:cubicBezTo>
                  <a:cubicBezTo>
                    <a:pt x="2102" y="2403"/>
                    <a:pt x="3503" y="1369"/>
                    <a:pt x="4537" y="501"/>
                  </a:cubicBezTo>
                  <a:cubicBezTo>
                    <a:pt x="4804" y="301"/>
                    <a:pt x="4537" y="1"/>
                    <a:pt x="427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8"/>
            <p:cNvSpPr/>
            <p:nvPr/>
          </p:nvSpPr>
          <p:spPr>
            <a:xfrm>
              <a:off x="6222363" y="2659400"/>
              <a:ext cx="56725" cy="101750"/>
            </a:xfrm>
            <a:custGeom>
              <a:avLst/>
              <a:gdLst/>
              <a:ahLst/>
              <a:cxnLst/>
              <a:rect l="l" t="t" r="r" b="b"/>
              <a:pathLst>
                <a:path w="2269" h="4070" extrusionOk="0">
                  <a:moveTo>
                    <a:pt x="1701" y="200"/>
                  </a:moveTo>
                  <a:cubicBezTo>
                    <a:pt x="1201" y="601"/>
                    <a:pt x="901" y="1168"/>
                    <a:pt x="667" y="1735"/>
                  </a:cubicBezTo>
                  <a:cubicBezTo>
                    <a:pt x="434" y="2335"/>
                    <a:pt x="0" y="3102"/>
                    <a:pt x="100" y="3769"/>
                  </a:cubicBezTo>
                  <a:cubicBezTo>
                    <a:pt x="100" y="3936"/>
                    <a:pt x="267" y="4070"/>
                    <a:pt x="434" y="3970"/>
                  </a:cubicBezTo>
                  <a:cubicBezTo>
                    <a:pt x="934" y="3669"/>
                    <a:pt x="1134" y="3036"/>
                    <a:pt x="1368" y="2535"/>
                  </a:cubicBezTo>
                  <a:cubicBezTo>
                    <a:pt x="1668" y="1868"/>
                    <a:pt x="1968" y="1201"/>
                    <a:pt x="2202" y="500"/>
                  </a:cubicBezTo>
                  <a:cubicBezTo>
                    <a:pt x="2268" y="200"/>
                    <a:pt x="1902" y="0"/>
                    <a:pt x="1701" y="2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8"/>
            <p:cNvSpPr/>
            <p:nvPr/>
          </p:nvSpPr>
          <p:spPr>
            <a:xfrm>
              <a:off x="6581788" y="2734450"/>
              <a:ext cx="34200" cy="130100"/>
            </a:xfrm>
            <a:custGeom>
              <a:avLst/>
              <a:gdLst/>
              <a:ahLst/>
              <a:cxnLst/>
              <a:rect l="l" t="t" r="r" b="b"/>
              <a:pathLst>
                <a:path w="1368" h="5204" extrusionOk="0">
                  <a:moveTo>
                    <a:pt x="667" y="267"/>
                  </a:moveTo>
                  <a:cubicBezTo>
                    <a:pt x="534" y="0"/>
                    <a:pt x="134" y="134"/>
                    <a:pt x="134" y="401"/>
                  </a:cubicBezTo>
                  <a:cubicBezTo>
                    <a:pt x="67" y="1601"/>
                    <a:pt x="0" y="2902"/>
                    <a:pt x="100" y="4103"/>
                  </a:cubicBezTo>
                  <a:cubicBezTo>
                    <a:pt x="67" y="4203"/>
                    <a:pt x="67" y="4370"/>
                    <a:pt x="134" y="4470"/>
                  </a:cubicBezTo>
                  <a:cubicBezTo>
                    <a:pt x="134" y="4937"/>
                    <a:pt x="1001" y="5204"/>
                    <a:pt x="1068" y="4470"/>
                  </a:cubicBezTo>
                  <a:cubicBezTo>
                    <a:pt x="1234" y="3102"/>
                    <a:pt x="1368" y="1501"/>
                    <a:pt x="667" y="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8"/>
            <p:cNvSpPr/>
            <p:nvPr/>
          </p:nvSpPr>
          <p:spPr>
            <a:xfrm>
              <a:off x="6861138" y="2660225"/>
              <a:ext cx="97600" cy="79250"/>
            </a:xfrm>
            <a:custGeom>
              <a:avLst/>
              <a:gdLst/>
              <a:ahLst/>
              <a:cxnLst/>
              <a:rect l="l" t="t" r="r" b="b"/>
              <a:pathLst>
                <a:path w="3904" h="3170" extrusionOk="0">
                  <a:moveTo>
                    <a:pt x="2536" y="1135"/>
                  </a:moveTo>
                  <a:cubicBezTo>
                    <a:pt x="1902" y="668"/>
                    <a:pt x="1202" y="267"/>
                    <a:pt x="468" y="67"/>
                  </a:cubicBezTo>
                  <a:cubicBezTo>
                    <a:pt x="134" y="0"/>
                    <a:pt x="1" y="367"/>
                    <a:pt x="168" y="601"/>
                  </a:cubicBezTo>
                  <a:cubicBezTo>
                    <a:pt x="501" y="1035"/>
                    <a:pt x="1001" y="1368"/>
                    <a:pt x="1468" y="1668"/>
                  </a:cubicBezTo>
                  <a:cubicBezTo>
                    <a:pt x="1769" y="1868"/>
                    <a:pt x="2102" y="2069"/>
                    <a:pt x="2369" y="2302"/>
                  </a:cubicBezTo>
                  <a:cubicBezTo>
                    <a:pt x="2469" y="2369"/>
                    <a:pt x="2569" y="2436"/>
                    <a:pt x="2669" y="2502"/>
                  </a:cubicBezTo>
                  <a:cubicBezTo>
                    <a:pt x="2903" y="2702"/>
                    <a:pt x="2736" y="2669"/>
                    <a:pt x="2769" y="2369"/>
                  </a:cubicBezTo>
                  <a:cubicBezTo>
                    <a:pt x="2669" y="2969"/>
                    <a:pt x="3437" y="3169"/>
                    <a:pt x="3637" y="2602"/>
                  </a:cubicBezTo>
                  <a:cubicBezTo>
                    <a:pt x="3904" y="2002"/>
                    <a:pt x="2903" y="1401"/>
                    <a:pt x="2536" y="1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8"/>
            <p:cNvSpPr/>
            <p:nvPr/>
          </p:nvSpPr>
          <p:spPr>
            <a:xfrm>
              <a:off x="7070463" y="2336650"/>
              <a:ext cx="100100" cy="35050"/>
            </a:xfrm>
            <a:custGeom>
              <a:avLst/>
              <a:gdLst/>
              <a:ahLst/>
              <a:cxnLst/>
              <a:rect l="l" t="t" r="r" b="b"/>
              <a:pathLst>
                <a:path w="4004" h="1402" extrusionOk="0">
                  <a:moveTo>
                    <a:pt x="3736" y="701"/>
                  </a:moveTo>
                  <a:cubicBezTo>
                    <a:pt x="3169" y="568"/>
                    <a:pt x="2569" y="468"/>
                    <a:pt x="1968" y="334"/>
                  </a:cubicBezTo>
                  <a:cubicBezTo>
                    <a:pt x="1435" y="201"/>
                    <a:pt x="901" y="1"/>
                    <a:pt x="301" y="1"/>
                  </a:cubicBezTo>
                  <a:cubicBezTo>
                    <a:pt x="67" y="1"/>
                    <a:pt x="0" y="301"/>
                    <a:pt x="201" y="434"/>
                  </a:cubicBezTo>
                  <a:cubicBezTo>
                    <a:pt x="1101" y="1102"/>
                    <a:pt x="2636" y="1402"/>
                    <a:pt x="3736" y="1235"/>
                  </a:cubicBezTo>
                  <a:cubicBezTo>
                    <a:pt x="4003" y="1168"/>
                    <a:pt x="4003" y="735"/>
                    <a:pt x="3736" y="7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8"/>
            <p:cNvSpPr/>
            <p:nvPr/>
          </p:nvSpPr>
          <p:spPr>
            <a:xfrm>
              <a:off x="6982063" y="1898000"/>
              <a:ext cx="81750" cy="67575"/>
            </a:xfrm>
            <a:custGeom>
              <a:avLst/>
              <a:gdLst/>
              <a:ahLst/>
              <a:cxnLst/>
              <a:rect l="l" t="t" r="r" b="b"/>
              <a:pathLst>
                <a:path w="3270" h="2703" extrusionOk="0">
                  <a:moveTo>
                    <a:pt x="2969" y="301"/>
                  </a:moveTo>
                  <a:cubicBezTo>
                    <a:pt x="2702" y="1"/>
                    <a:pt x="2202" y="134"/>
                    <a:pt x="2102" y="535"/>
                  </a:cubicBezTo>
                  <a:cubicBezTo>
                    <a:pt x="2069" y="568"/>
                    <a:pt x="1768" y="802"/>
                    <a:pt x="1702" y="868"/>
                  </a:cubicBezTo>
                  <a:cubicBezTo>
                    <a:pt x="1502" y="1035"/>
                    <a:pt x="1268" y="1202"/>
                    <a:pt x="1035" y="1335"/>
                  </a:cubicBezTo>
                  <a:cubicBezTo>
                    <a:pt x="668" y="1569"/>
                    <a:pt x="201" y="1736"/>
                    <a:pt x="34" y="2169"/>
                  </a:cubicBezTo>
                  <a:cubicBezTo>
                    <a:pt x="1" y="2269"/>
                    <a:pt x="67" y="2436"/>
                    <a:pt x="167" y="2503"/>
                  </a:cubicBezTo>
                  <a:cubicBezTo>
                    <a:pt x="634" y="2703"/>
                    <a:pt x="1101" y="2403"/>
                    <a:pt x="1502" y="2136"/>
                  </a:cubicBezTo>
                  <a:cubicBezTo>
                    <a:pt x="1735" y="1969"/>
                    <a:pt x="1969" y="1802"/>
                    <a:pt x="2202" y="1602"/>
                  </a:cubicBezTo>
                  <a:cubicBezTo>
                    <a:pt x="2336" y="1502"/>
                    <a:pt x="2636" y="1202"/>
                    <a:pt x="2736" y="1168"/>
                  </a:cubicBezTo>
                  <a:cubicBezTo>
                    <a:pt x="3136" y="1068"/>
                    <a:pt x="3270" y="568"/>
                    <a:pt x="2969" y="3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8"/>
            <p:cNvSpPr/>
            <p:nvPr/>
          </p:nvSpPr>
          <p:spPr>
            <a:xfrm>
              <a:off x="6053913" y="1899675"/>
              <a:ext cx="60050" cy="52575"/>
            </a:xfrm>
            <a:custGeom>
              <a:avLst/>
              <a:gdLst/>
              <a:ahLst/>
              <a:cxnLst/>
              <a:rect l="l" t="t" r="r" b="b"/>
              <a:pathLst>
                <a:path w="2402" h="2103" extrusionOk="0">
                  <a:moveTo>
                    <a:pt x="1434" y="634"/>
                  </a:moveTo>
                  <a:cubicBezTo>
                    <a:pt x="1134" y="368"/>
                    <a:pt x="634" y="1"/>
                    <a:pt x="267" y="334"/>
                  </a:cubicBezTo>
                  <a:cubicBezTo>
                    <a:pt x="0" y="568"/>
                    <a:pt x="234" y="935"/>
                    <a:pt x="500" y="935"/>
                  </a:cubicBezTo>
                  <a:cubicBezTo>
                    <a:pt x="534" y="935"/>
                    <a:pt x="534" y="968"/>
                    <a:pt x="534" y="968"/>
                  </a:cubicBezTo>
                  <a:cubicBezTo>
                    <a:pt x="600" y="1001"/>
                    <a:pt x="667" y="1068"/>
                    <a:pt x="734" y="1101"/>
                  </a:cubicBezTo>
                  <a:cubicBezTo>
                    <a:pt x="867" y="1202"/>
                    <a:pt x="1001" y="1335"/>
                    <a:pt x="1134" y="1435"/>
                  </a:cubicBezTo>
                  <a:cubicBezTo>
                    <a:pt x="1368" y="1669"/>
                    <a:pt x="1668" y="2035"/>
                    <a:pt x="2035" y="2069"/>
                  </a:cubicBezTo>
                  <a:cubicBezTo>
                    <a:pt x="2235" y="2102"/>
                    <a:pt x="2402" y="1969"/>
                    <a:pt x="2368" y="1769"/>
                  </a:cubicBezTo>
                  <a:cubicBezTo>
                    <a:pt x="2302" y="1302"/>
                    <a:pt x="1768" y="901"/>
                    <a:pt x="1434" y="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5937163" y="2115675"/>
              <a:ext cx="87575" cy="35050"/>
            </a:xfrm>
            <a:custGeom>
              <a:avLst/>
              <a:gdLst/>
              <a:ahLst/>
              <a:cxnLst/>
              <a:rect l="l" t="t" r="r" b="b"/>
              <a:pathLst>
                <a:path w="3503" h="1402" extrusionOk="0">
                  <a:moveTo>
                    <a:pt x="3402" y="434"/>
                  </a:moveTo>
                  <a:cubicBezTo>
                    <a:pt x="3102" y="167"/>
                    <a:pt x="2602" y="200"/>
                    <a:pt x="2235" y="200"/>
                  </a:cubicBezTo>
                  <a:cubicBezTo>
                    <a:pt x="1968" y="167"/>
                    <a:pt x="1735" y="200"/>
                    <a:pt x="1501" y="200"/>
                  </a:cubicBezTo>
                  <a:cubicBezTo>
                    <a:pt x="1368" y="200"/>
                    <a:pt x="1234" y="200"/>
                    <a:pt x="1134" y="200"/>
                  </a:cubicBezTo>
                  <a:cubicBezTo>
                    <a:pt x="1101" y="200"/>
                    <a:pt x="1101" y="167"/>
                    <a:pt x="1067" y="167"/>
                  </a:cubicBezTo>
                  <a:cubicBezTo>
                    <a:pt x="901" y="0"/>
                    <a:pt x="500" y="0"/>
                    <a:pt x="400" y="334"/>
                  </a:cubicBezTo>
                  <a:cubicBezTo>
                    <a:pt x="0" y="1401"/>
                    <a:pt x="2969" y="1168"/>
                    <a:pt x="3402" y="767"/>
                  </a:cubicBezTo>
                  <a:cubicBezTo>
                    <a:pt x="3503" y="701"/>
                    <a:pt x="3503" y="501"/>
                    <a:pt x="3402" y="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6315188" y="1716850"/>
              <a:ext cx="463425" cy="626725"/>
            </a:xfrm>
            <a:custGeom>
              <a:avLst/>
              <a:gdLst/>
              <a:ahLst/>
              <a:cxnLst/>
              <a:rect l="l" t="t" r="r" b="b"/>
              <a:pathLst>
                <a:path w="18537" h="25069" extrusionOk="0">
                  <a:moveTo>
                    <a:pt x="6289" y="16710"/>
                  </a:moveTo>
                  <a:cubicBezTo>
                    <a:pt x="6583" y="16710"/>
                    <a:pt x="6942" y="17004"/>
                    <a:pt x="7362" y="17588"/>
                  </a:cubicBezTo>
                  <a:cubicBezTo>
                    <a:pt x="7362" y="17855"/>
                    <a:pt x="7362" y="18121"/>
                    <a:pt x="7295" y="18422"/>
                  </a:cubicBezTo>
                  <a:cubicBezTo>
                    <a:pt x="7195" y="19389"/>
                    <a:pt x="6961" y="20156"/>
                    <a:pt x="6294" y="20923"/>
                  </a:cubicBezTo>
                  <a:cubicBezTo>
                    <a:pt x="6194" y="21057"/>
                    <a:pt x="6094" y="21190"/>
                    <a:pt x="5961" y="21290"/>
                  </a:cubicBezTo>
                  <a:cubicBezTo>
                    <a:pt x="5327" y="20023"/>
                    <a:pt x="5160" y="18522"/>
                    <a:pt x="5694" y="17321"/>
                  </a:cubicBezTo>
                  <a:cubicBezTo>
                    <a:pt x="5845" y="16912"/>
                    <a:pt x="6044" y="16710"/>
                    <a:pt x="6289" y="16710"/>
                  </a:cubicBezTo>
                  <a:close/>
                  <a:moveTo>
                    <a:pt x="11713" y="17690"/>
                  </a:moveTo>
                  <a:cubicBezTo>
                    <a:pt x="11923" y="17690"/>
                    <a:pt x="12087" y="17867"/>
                    <a:pt x="12199" y="18221"/>
                  </a:cubicBezTo>
                  <a:cubicBezTo>
                    <a:pt x="12499" y="18722"/>
                    <a:pt x="12565" y="19256"/>
                    <a:pt x="12565" y="19856"/>
                  </a:cubicBezTo>
                  <a:cubicBezTo>
                    <a:pt x="12599" y="20590"/>
                    <a:pt x="12265" y="21357"/>
                    <a:pt x="11898" y="22024"/>
                  </a:cubicBezTo>
                  <a:cubicBezTo>
                    <a:pt x="11431" y="21324"/>
                    <a:pt x="11164" y="20490"/>
                    <a:pt x="11064" y="19756"/>
                  </a:cubicBezTo>
                  <a:cubicBezTo>
                    <a:pt x="10998" y="19189"/>
                    <a:pt x="10998" y="18622"/>
                    <a:pt x="11131" y="18021"/>
                  </a:cubicBezTo>
                  <a:cubicBezTo>
                    <a:pt x="11352" y="17801"/>
                    <a:pt x="11547" y="17690"/>
                    <a:pt x="11713" y="17690"/>
                  </a:cubicBezTo>
                  <a:close/>
                  <a:moveTo>
                    <a:pt x="12461" y="1"/>
                  </a:moveTo>
                  <a:cubicBezTo>
                    <a:pt x="12258" y="1"/>
                    <a:pt x="12064" y="113"/>
                    <a:pt x="11998" y="375"/>
                  </a:cubicBezTo>
                  <a:cubicBezTo>
                    <a:pt x="11698" y="1676"/>
                    <a:pt x="11865" y="2910"/>
                    <a:pt x="12065" y="4211"/>
                  </a:cubicBezTo>
                  <a:cubicBezTo>
                    <a:pt x="12332" y="5746"/>
                    <a:pt x="12399" y="7347"/>
                    <a:pt x="12632" y="8881"/>
                  </a:cubicBezTo>
                  <a:cubicBezTo>
                    <a:pt x="12999" y="11550"/>
                    <a:pt x="13833" y="13985"/>
                    <a:pt x="15568" y="16053"/>
                  </a:cubicBezTo>
                  <a:cubicBezTo>
                    <a:pt x="16702" y="17454"/>
                    <a:pt x="17536" y="18422"/>
                    <a:pt x="17102" y="20323"/>
                  </a:cubicBezTo>
                  <a:cubicBezTo>
                    <a:pt x="16768" y="21724"/>
                    <a:pt x="15734" y="23225"/>
                    <a:pt x="14200" y="23358"/>
                  </a:cubicBezTo>
                  <a:cubicBezTo>
                    <a:pt x="14154" y="23361"/>
                    <a:pt x="14109" y="23362"/>
                    <a:pt x="14064" y="23362"/>
                  </a:cubicBezTo>
                  <a:cubicBezTo>
                    <a:pt x="13494" y="23362"/>
                    <a:pt x="13034" y="23167"/>
                    <a:pt x="12632" y="22858"/>
                  </a:cubicBezTo>
                  <a:cubicBezTo>
                    <a:pt x="13366" y="21657"/>
                    <a:pt x="13833" y="20223"/>
                    <a:pt x="13533" y="18822"/>
                  </a:cubicBezTo>
                  <a:cubicBezTo>
                    <a:pt x="13333" y="17754"/>
                    <a:pt x="12599" y="16487"/>
                    <a:pt x="11398" y="16454"/>
                  </a:cubicBezTo>
                  <a:cubicBezTo>
                    <a:pt x="11390" y="16453"/>
                    <a:pt x="11382" y="16453"/>
                    <a:pt x="11374" y="16453"/>
                  </a:cubicBezTo>
                  <a:cubicBezTo>
                    <a:pt x="8739" y="16453"/>
                    <a:pt x="10300" y="21860"/>
                    <a:pt x="11164" y="22825"/>
                  </a:cubicBezTo>
                  <a:cubicBezTo>
                    <a:pt x="11198" y="22891"/>
                    <a:pt x="11231" y="22925"/>
                    <a:pt x="11298" y="22958"/>
                  </a:cubicBezTo>
                  <a:cubicBezTo>
                    <a:pt x="10755" y="23676"/>
                    <a:pt x="10132" y="23999"/>
                    <a:pt x="9450" y="23999"/>
                  </a:cubicBezTo>
                  <a:cubicBezTo>
                    <a:pt x="8960" y="23999"/>
                    <a:pt x="8440" y="23832"/>
                    <a:pt x="7895" y="23525"/>
                  </a:cubicBezTo>
                  <a:cubicBezTo>
                    <a:pt x="7362" y="23225"/>
                    <a:pt x="6895" y="22758"/>
                    <a:pt x="6494" y="22224"/>
                  </a:cubicBezTo>
                  <a:cubicBezTo>
                    <a:pt x="7162" y="21657"/>
                    <a:pt x="7695" y="20957"/>
                    <a:pt x="7962" y="20290"/>
                  </a:cubicBezTo>
                  <a:cubicBezTo>
                    <a:pt x="8362" y="19189"/>
                    <a:pt x="8896" y="17021"/>
                    <a:pt x="8029" y="16020"/>
                  </a:cubicBezTo>
                  <a:cubicBezTo>
                    <a:pt x="7648" y="15576"/>
                    <a:pt x="7207" y="15380"/>
                    <a:pt x="6756" y="15380"/>
                  </a:cubicBezTo>
                  <a:cubicBezTo>
                    <a:pt x="6258" y="15380"/>
                    <a:pt x="5748" y="15618"/>
                    <a:pt x="5294" y="16020"/>
                  </a:cubicBezTo>
                  <a:cubicBezTo>
                    <a:pt x="3926" y="17221"/>
                    <a:pt x="4260" y="19622"/>
                    <a:pt x="4760" y="21124"/>
                  </a:cubicBezTo>
                  <a:cubicBezTo>
                    <a:pt x="4827" y="21390"/>
                    <a:pt x="4960" y="21657"/>
                    <a:pt x="5093" y="21924"/>
                  </a:cubicBezTo>
                  <a:cubicBezTo>
                    <a:pt x="4537" y="22262"/>
                    <a:pt x="3897" y="22505"/>
                    <a:pt x="3294" y="22505"/>
                  </a:cubicBezTo>
                  <a:cubicBezTo>
                    <a:pt x="2886" y="22505"/>
                    <a:pt x="2495" y="22394"/>
                    <a:pt x="2158" y="22124"/>
                  </a:cubicBezTo>
                  <a:cubicBezTo>
                    <a:pt x="1458" y="21524"/>
                    <a:pt x="1324" y="20423"/>
                    <a:pt x="1257" y="19556"/>
                  </a:cubicBezTo>
                  <a:cubicBezTo>
                    <a:pt x="1124" y="17788"/>
                    <a:pt x="1424" y="15953"/>
                    <a:pt x="1858" y="14219"/>
                  </a:cubicBezTo>
                  <a:cubicBezTo>
                    <a:pt x="2291" y="12617"/>
                    <a:pt x="3292" y="11317"/>
                    <a:pt x="3993" y="9849"/>
                  </a:cubicBezTo>
                  <a:cubicBezTo>
                    <a:pt x="5160" y="7514"/>
                    <a:pt x="5994" y="4178"/>
                    <a:pt x="5460" y="1576"/>
                  </a:cubicBezTo>
                  <a:cubicBezTo>
                    <a:pt x="5407" y="1295"/>
                    <a:pt x="5214" y="1175"/>
                    <a:pt x="5011" y="1175"/>
                  </a:cubicBezTo>
                  <a:cubicBezTo>
                    <a:pt x="4707" y="1175"/>
                    <a:pt x="4380" y="1443"/>
                    <a:pt x="4460" y="1843"/>
                  </a:cubicBezTo>
                  <a:cubicBezTo>
                    <a:pt x="4960" y="4378"/>
                    <a:pt x="3959" y="7547"/>
                    <a:pt x="2859" y="9815"/>
                  </a:cubicBezTo>
                  <a:cubicBezTo>
                    <a:pt x="1724" y="12117"/>
                    <a:pt x="724" y="13852"/>
                    <a:pt x="357" y="16454"/>
                  </a:cubicBezTo>
                  <a:cubicBezTo>
                    <a:pt x="0" y="18978"/>
                    <a:pt x="120" y="23616"/>
                    <a:pt x="3233" y="23616"/>
                  </a:cubicBezTo>
                  <a:cubicBezTo>
                    <a:pt x="3617" y="23616"/>
                    <a:pt x="4047" y="23546"/>
                    <a:pt x="4526" y="23392"/>
                  </a:cubicBezTo>
                  <a:cubicBezTo>
                    <a:pt x="4893" y="23292"/>
                    <a:pt x="5294" y="23092"/>
                    <a:pt x="5694" y="22858"/>
                  </a:cubicBezTo>
                  <a:cubicBezTo>
                    <a:pt x="6649" y="24118"/>
                    <a:pt x="8099" y="25068"/>
                    <a:pt x="9509" y="25068"/>
                  </a:cubicBezTo>
                  <a:cubicBezTo>
                    <a:pt x="10414" y="25068"/>
                    <a:pt x="11302" y="24677"/>
                    <a:pt x="12032" y="23725"/>
                  </a:cubicBezTo>
                  <a:cubicBezTo>
                    <a:pt x="12032" y="23692"/>
                    <a:pt x="12065" y="23692"/>
                    <a:pt x="12065" y="23659"/>
                  </a:cubicBezTo>
                  <a:cubicBezTo>
                    <a:pt x="12721" y="24110"/>
                    <a:pt x="13405" y="24318"/>
                    <a:pt x="14072" y="24318"/>
                  </a:cubicBezTo>
                  <a:cubicBezTo>
                    <a:pt x="15576" y="24318"/>
                    <a:pt x="16994" y="23257"/>
                    <a:pt x="17803" y="21524"/>
                  </a:cubicBezTo>
                  <a:cubicBezTo>
                    <a:pt x="18236" y="20623"/>
                    <a:pt x="18536" y="19289"/>
                    <a:pt x="18270" y="18288"/>
                  </a:cubicBezTo>
                  <a:cubicBezTo>
                    <a:pt x="17836" y="16687"/>
                    <a:pt x="16468" y="15620"/>
                    <a:pt x="15534" y="14285"/>
                  </a:cubicBezTo>
                  <a:cubicBezTo>
                    <a:pt x="14200" y="12351"/>
                    <a:pt x="13800" y="9849"/>
                    <a:pt x="13499" y="7581"/>
                  </a:cubicBezTo>
                  <a:cubicBezTo>
                    <a:pt x="13233" y="5479"/>
                    <a:pt x="12532" y="2710"/>
                    <a:pt x="13032" y="676"/>
                  </a:cubicBezTo>
                  <a:cubicBezTo>
                    <a:pt x="13114" y="270"/>
                    <a:pt x="12776" y="1"/>
                    <a:pt x="12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2" name="Google Shape;2262;p58"/>
          <p:cNvSpPr/>
          <p:nvPr/>
        </p:nvSpPr>
        <p:spPr>
          <a:xfrm>
            <a:off x="4726250" y="1540000"/>
            <a:ext cx="239375" cy="235350"/>
          </a:xfrm>
          <a:custGeom>
            <a:avLst/>
            <a:gdLst/>
            <a:ahLst/>
            <a:cxnLst/>
            <a:rect l="l" t="t" r="r" b="b"/>
            <a:pathLst>
              <a:path w="9575" h="9414" extrusionOk="0">
                <a:moveTo>
                  <a:pt x="4218" y="0"/>
                </a:moveTo>
                <a:cubicBezTo>
                  <a:pt x="4039" y="0"/>
                  <a:pt x="3842" y="78"/>
                  <a:pt x="3670" y="107"/>
                </a:cubicBezTo>
                <a:cubicBezTo>
                  <a:pt x="3570" y="141"/>
                  <a:pt x="3503" y="174"/>
                  <a:pt x="3403" y="207"/>
                </a:cubicBezTo>
                <a:cubicBezTo>
                  <a:pt x="2803" y="307"/>
                  <a:pt x="2302" y="641"/>
                  <a:pt x="1902" y="1041"/>
                </a:cubicBezTo>
                <a:cubicBezTo>
                  <a:pt x="1402" y="1508"/>
                  <a:pt x="968" y="2042"/>
                  <a:pt x="568" y="2576"/>
                </a:cubicBezTo>
                <a:cubicBezTo>
                  <a:pt x="268" y="3009"/>
                  <a:pt x="101" y="3476"/>
                  <a:pt x="101" y="4010"/>
                </a:cubicBezTo>
                <a:cubicBezTo>
                  <a:pt x="1" y="5211"/>
                  <a:pt x="334" y="6312"/>
                  <a:pt x="901" y="7346"/>
                </a:cubicBezTo>
                <a:cubicBezTo>
                  <a:pt x="1068" y="7613"/>
                  <a:pt x="1268" y="7879"/>
                  <a:pt x="1502" y="8113"/>
                </a:cubicBezTo>
                <a:cubicBezTo>
                  <a:pt x="1769" y="8380"/>
                  <a:pt x="2069" y="8580"/>
                  <a:pt x="2369" y="8813"/>
                </a:cubicBezTo>
                <a:cubicBezTo>
                  <a:pt x="2903" y="9180"/>
                  <a:pt x="3437" y="9414"/>
                  <a:pt x="4104" y="9414"/>
                </a:cubicBezTo>
                <a:lnTo>
                  <a:pt x="4871" y="9414"/>
                </a:lnTo>
                <a:cubicBezTo>
                  <a:pt x="5171" y="9414"/>
                  <a:pt x="5471" y="9414"/>
                  <a:pt x="5805" y="9380"/>
                </a:cubicBezTo>
                <a:cubicBezTo>
                  <a:pt x="6639" y="9314"/>
                  <a:pt x="7406" y="9080"/>
                  <a:pt x="8140" y="8580"/>
                </a:cubicBezTo>
                <a:cubicBezTo>
                  <a:pt x="8840" y="8113"/>
                  <a:pt x="9241" y="7479"/>
                  <a:pt x="9374" y="6645"/>
                </a:cubicBezTo>
                <a:cubicBezTo>
                  <a:pt x="9408" y="6545"/>
                  <a:pt x="9408" y="6412"/>
                  <a:pt x="9441" y="6312"/>
                </a:cubicBezTo>
                <a:cubicBezTo>
                  <a:pt x="9574" y="5177"/>
                  <a:pt x="9508" y="4077"/>
                  <a:pt x="9141" y="2976"/>
                </a:cubicBezTo>
                <a:cubicBezTo>
                  <a:pt x="8941" y="2409"/>
                  <a:pt x="8640" y="1908"/>
                  <a:pt x="8240" y="1508"/>
                </a:cubicBezTo>
                <a:cubicBezTo>
                  <a:pt x="8107" y="1375"/>
                  <a:pt x="7973" y="1275"/>
                  <a:pt x="7840" y="1141"/>
                </a:cubicBezTo>
                <a:cubicBezTo>
                  <a:pt x="7473" y="708"/>
                  <a:pt x="6972" y="441"/>
                  <a:pt x="6439" y="274"/>
                </a:cubicBezTo>
                <a:cubicBezTo>
                  <a:pt x="5738" y="107"/>
                  <a:pt x="5004" y="74"/>
                  <a:pt x="4304" y="7"/>
                </a:cubicBezTo>
                <a:cubicBezTo>
                  <a:pt x="4276" y="2"/>
                  <a:pt x="4247" y="0"/>
                  <a:pt x="42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2151;p56"/>
          <p:cNvSpPr txBox="1"/>
          <p:nvPr/>
        </p:nvSpPr>
        <p:spPr>
          <a:xfrm>
            <a:off x="94110" y="345823"/>
            <a:ext cx="1697282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b="1" dirty="0" err="1">
                <a:latin typeface="Roboto"/>
                <a:ea typeface="Roboto"/>
                <a:cs typeface="Roboto"/>
                <a:sym typeface="Roboto"/>
              </a:rPr>
              <a:t>Фасилітатор</a:t>
            </a:r>
            <a:r>
              <a:rPr lang="ru-RU" sz="1800" b="1" dirty="0">
                <a:latin typeface="Roboto"/>
                <a:ea typeface="Roboto"/>
                <a:cs typeface="Roboto"/>
                <a:sym typeface="Roboto"/>
              </a:rPr>
              <a:t>: </a:t>
            </a:r>
            <a:endParaRPr sz="18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2150;p56"/>
          <p:cNvSpPr txBox="1"/>
          <p:nvPr/>
        </p:nvSpPr>
        <p:spPr>
          <a:xfrm>
            <a:off x="11795" y="2325038"/>
            <a:ext cx="4360044" cy="279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Слово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фасилітатор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походить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від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англійського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слова «</a:t>
            </a:r>
            <a:r>
              <a:rPr lang="en-US" sz="1500" dirty="0">
                <a:latin typeface="Roboto"/>
                <a:ea typeface="Roboto"/>
                <a:cs typeface="Roboto"/>
                <a:sym typeface="Roboto"/>
              </a:rPr>
              <a:t>facilitate</a:t>
            </a:r>
            <a:r>
              <a:rPr lang="en-US" sz="1500" dirty="0" smtClean="0">
                <a:latin typeface="Roboto"/>
                <a:ea typeface="Roboto"/>
                <a:cs typeface="Roboto"/>
                <a:sym typeface="Roboto"/>
              </a:rPr>
              <a:t>»,</a:t>
            </a:r>
            <a:endParaRPr lang="uk-UA" sz="1500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just">
              <a:lnSpc>
                <a:spcPct val="115000"/>
              </a:lnSpc>
            </a:pPr>
            <a:r>
              <a:rPr lang="ru-RU" sz="1500" dirty="0" err="1" smtClean="0">
                <a:latin typeface="Roboto"/>
                <a:ea typeface="Roboto"/>
                <a:cs typeface="Roboto"/>
                <a:sym typeface="Roboto"/>
              </a:rPr>
              <a:t>що</a:t>
            </a:r>
            <a:r>
              <a:rPr lang="ru-RU" sz="15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 smtClean="0">
                <a:latin typeface="Roboto"/>
                <a:ea typeface="Roboto"/>
                <a:cs typeface="Roboto"/>
                <a:sym typeface="Roboto"/>
              </a:rPr>
              <a:t>означає</a:t>
            </a:r>
            <a:r>
              <a:rPr lang="ru-RU" sz="15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«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полегшувати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».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Фасилітатор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проводить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зустрічі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з метою </a:t>
            </a:r>
            <a:r>
              <a:rPr lang="ru-RU" sz="1500" dirty="0" err="1" smtClean="0">
                <a:latin typeface="Roboto"/>
                <a:ea typeface="Roboto"/>
                <a:cs typeface="Roboto"/>
                <a:sym typeface="Roboto"/>
              </a:rPr>
              <a:t>встановлення</a:t>
            </a:r>
            <a:r>
              <a:rPr lang="ru-RU" sz="15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діалогу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спільного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прийняття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рішень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планування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або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вирішення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 smtClean="0">
                <a:latin typeface="Roboto"/>
                <a:ea typeface="Roboto"/>
                <a:cs typeface="Roboto"/>
                <a:sym typeface="Roboto"/>
              </a:rPr>
              <a:t>завдань</a:t>
            </a:r>
            <a:r>
              <a:rPr lang="ru-RU" sz="15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Фасилітатор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визначає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правила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проведення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дискусії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слідкує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за </a:t>
            </a:r>
            <a:r>
              <a:rPr lang="ru-RU" sz="1500" dirty="0" err="1" smtClean="0">
                <a:latin typeface="Roboto"/>
                <a:ea typeface="Roboto"/>
                <a:cs typeface="Roboto"/>
                <a:sym typeface="Roboto"/>
              </a:rPr>
              <a:t>тим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щоб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дискусія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не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виходила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за рамки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визначеної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теми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чи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процесу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 lvl="0" algn="just">
              <a:lnSpc>
                <a:spcPct val="115000"/>
              </a:lnSpc>
            </a:pP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Зазвичай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фасилітатор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 не 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обов`язково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володіє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глибокими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знаннями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 з </a:t>
            </a:r>
            <a:r>
              <a:rPr lang="ru-RU" sz="1500" dirty="0" smtClean="0">
                <a:latin typeface="Roboto"/>
                <a:ea typeface="Roboto"/>
                <a:cs typeface="Roboto"/>
                <a:sym typeface="Roboto"/>
              </a:rPr>
              <a:t>теми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що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обговорюється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1" name="Google Shape;2149;p56"/>
          <p:cNvSpPr txBox="1"/>
          <p:nvPr/>
        </p:nvSpPr>
        <p:spPr>
          <a:xfrm>
            <a:off x="4965625" y="1793762"/>
            <a:ext cx="1140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b="1" dirty="0" err="1">
                <a:latin typeface="Roboto"/>
                <a:ea typeface="Roboto"/>
                <a:cs typeface="Roboto"/>
                <a:sym typeface="Roboto"/>
              </a:rPr>
              <a:t>Лідер</a:t>
            </a:r>
            <a:r>
              <a:rPr lang="ru-RU" sz="1800" b="1" dirty="0">
                <a:latin typeface="Roboto"/>
                <a:ea typeface="Roboto"/>
                <a:cs typeface="Roboto"/>
                <a:sym typeface="Roboto"/>
              </a:rPr>
              <a:t>: </a:t>
            </a:r>
            <a:endParaRPr sz="18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1646;p51"/>
          <p:cNvSpPr txBox="1"/>
          <p:nvPr/>
        </p:nvSpPr>
        <p:spPr>
          <a:xfrm>
            <a:off x="4854755" y="2434879"/>
            <a:ext cx="4209346" cy="266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Бути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лідером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означає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вести за собою. Роль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лідера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полягає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у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розширенні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smtClean="0">
                <a:latin typeface="Roboto"/>
                <a:ea typeface="Roboto"/>
                <a:cs typeface="Roboto"/>
                <a:sym typeface="Roboto"/>
              </a:rPr>
              <a:t>кругозору 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педагога,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набутті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використанні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ним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нових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навичок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умінь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 lvl="0"/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Лідер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може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виступати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в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різних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ролях: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експерт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колега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товариш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, і </a:t>
            </a:r>
            <a:r>
              <a:rPr lang="ru-RU" sz="1500" dirty="0" err="1" smtClean="0">
                <a:latin typeface="Roboto"/>
                <a:ea typeface="Roboto"/>
                <a:cs typeface="Roboto"/>
                <a:sym typeface="Roboto"/>
              </a:rPr>
              <a:t>використовувати</a:t>
            </a:r>
            <a:r>
              <a:rPr lang="ru-RU" sz="15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різні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способи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надання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інформації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лекція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спільне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 smtClean="0">
                <a:latin typeface="Roboto"/>
                <a:ea typeface="Roboto"/>
                <a:cs typeface="Roboto"/>
                <a:sym typeface="Roboto"/>
              </a:rPr>
              <a:t>навчання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, робота в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групах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тощо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Ефективні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лідери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чітко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знають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яких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 smtClean="0">
                <a:latin typeface="Roboto"/>
                <a:ea typeface="Roboto"/>
                <a:cs typeface="Roboto"/>
                <a:sym typeface="Roboto"/>
              </a:rPr>
              <a:t>результатів</a:t>
            </a:r>
            <a:r>
              <a:rPr lang="ru-RU" sz="15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вони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хочуть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досягнути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тим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чи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іншим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способом і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постійно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оцінюють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500" dirty="0" err="1" smtClean="0">
                <a:latin typeface="Roboto"/>
                <a:ea typeface="Roboto"/>
                <a:cs typeface="Roboto"/>
                <a:sym typeface="Roboto"/>
              </a:rPr>
              <a:t>чи</a:t>
            </a:r>
            <a:r>
              <a:rPr lang="ru-RU" sz="15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вдалося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>
                <a:latin typeface="Roboto"/>
                <a:ea typeface="Roboto"/>
                <a:cs typeface="Roboto"/>
                <a:sym typeface="Roboto"/>
              </a:rPr>
              <a:t>їм</a:t>
            </a:r>
            <a:r>
              <a:rPr lang="ru-RU" sz="15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500" dirty="0" err="1" smtClean="0">
                <a:latin typeface="Roboto"/>
                <a:ea typeface="Roboto"/>
                <a:cs typeface="Roboto"/>
                <a:sym typeface="Roboto"/>
              </a:rPr>
              <a:t>це</a:t>
            </a:r>
            <a:r>
              <a:rPr lang="ru-RU" sz="1500" dirty="0" smtClean="0">
                <a:latin typeface="Roboto"/>
                <a:ea typeface="Roboto"/>
                <a:cs typeface="Roboto"/>
                <a:sym typeface="Roboto"/>
              </a:rPr>
              <a:t>.</a:t>
            </a:r>
            <a:endParaRPr sz="15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66652295"/>
      </p:ext>
    </p:extLst>
  </p:cSld>
  <p:clrMapOvr>
    <a:masterClrMapping/>
  </p:clrMapOvr>
</p:sld>
</file>

<file path=ppt/theme/theme1.xml><?xml version="1.0" encoding="utf-8"?>
<a:theme xmlns:a="http://schemas.openxmlformats.org/drawingml/2006/main" name="Idea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686A3"/>
      </a:accent1>
      <a:accent2>
        <a:srgbClr val="EEB1C7"/>
      </a:accent2>
      <a:accent3>
        <a:srgbClr val="B271CC"/>
      </a:accent3>
      <a:accent4>
        <a:srgbClr val="D0A4EB"/>
      </a:accent4>
      <a:accent5>
        <a:srgbClr val="FCB524"/>
      </a:accent5>
      <a:accent6>
        <a:srgbClr val="FAE0AA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817</Words>
  <Application>Microsoft Office PowerPoint</Application>
  <PresentationFormat>Экран (16:9)</PresentationFormat>
  <Paragraphs>98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Lato</vt:lpstr>
      <vt:lpstr>Fira Sans Extra Condensed Medium</vt:lpstr>
      <vt:lpstr>Wingdings</vt:lpstr>
      <vt:lpstr>Roboto</vt:lpstr>
      <vt:lpstr>Ideas Infographics by Slidesgo</vt:lpstr>
      <vt:lpstr>Ключові функції супервізора або основні ролі наставника</vt:lpstr>
      <vt:lpstr>Якості ефективного наставника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РОЛІ НАСТАВНИКА</vt:lpstr>
      <vt:lpstr>ОСНОВНІ РОЛІ НАСТАВНИКА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Infographics</dc:title>
  <cp:lastModifiedBy>CENTER</cp:lastModifiedBy>
  <cp:revision>57</cp:revision>
  <cp:lastPrinted>2021-03-30T09:35:14Z</cp:lastPrinted>
  <dcterms:modified xsi:type="dcterms:W3CDTF">2021-04-01T05:01:34Z</dcterms:modified>
</cp:coreProperties>
</file>